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22"/>
  </p:notesMasterIdLst>
  <p:sldIdLst>
    <p:sldId id="256" r:id="rId5"/>
    <p:sldId id="300" r:id="rId6"/>
    <p:sldId id="283" r:id="rId7"/>
    <p:sldId id="293" r:id="rId8"/>
    <p:sldId id="297" r:id="rId9"/>
    <p:sldId id="296" r:id="rId10"/>
    <p:sldId id="284" r:id="rId11"/>
    <p:sldId id="299" r:id="rId12"/>
    <p:sldId id="285" r:id="rId13"/>
    <p:sldId id="298" r:id="rId14"/>
    <p:sldId id="286" r:id="rId15"/>
    <p:sldId id="280" r:id="rId16"/>
    <p:sldId id="294" r:id="rId17"/>
    <p:sldId id="277" r:id="rId18"/>
    <p:sldId id="292" r:id="rId19"/>
    <p:sldId id="295" r:id="rId20"/>
    <p:sldId id="27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880BAF3-4088-47F7-802A-AABA50BD6EB3}">
          <p14:sldIdLst>
            <p14:sldId id="256"/>
            <p14:sldId id="300"/>
          </p14:sldIdLst>
        </p14:section>
        <p14:section name="Untitled Section" id="{49CCB5CF-05CD-42E4-9D32-8547FB97D5C5}">
          <p14:sldIdLst>
            <p14:sldId id="283"/>
            <p14:sldId id="293"/>
            <p14:sldId id="297"/>
            <p14:sldId id="296"/>
            <p14:sldId id="284"/>
            <p14:sldId id="299"/>
            <p14:sldId id="285"/>
            <p14:sldId id="298"/>
            <p14:sldId id="286"/>
            <p14:sldId id="280"/>
            <p14:sldId id="294"/>
            <p14:sldId id="277"/>
            <p14:sldId id="292"/>
            <p14:sldId id="295"/>
            <p14:sldId id="271"/>
          </p14:sldIdLst>
        </p14:section>
      </p14:sectionLst>
    </p:ext>
    <p:ext uri="{EFAFB233-063F-42B5-8137-9DF3F51BA10A}">
      <p15:sldGuideLst xmlns:p15="http://schemas.microsoft.com/office/powerpoint/2012/main">
        <p15:guide id="1" orient="horz" pos="912" userDrawn="1">
          <p15:clr>
            <a:srgbClr val="A4A3A4"/>
          </p15:clr>
        </p15:guide>
        <p15:guide id="2" pos="3840" userDrawn="1">
          <p15:clr>
            <a:srgbClr val="A4A3A4"/>
          </p15:clr>
        </p15:guide>
        <p15:guide id="3" orient="horz" pos="3984" userDrawn="1">
          <p15:clr>
            <a:srgbClr val="A4A3A4"/>
          </p15:clr>
        </p15:guide>
        <p15:guide id="4" orient="horz" pos="24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A6B7"/>
    <a:srgbClr val="D1B871"/>
    <a:srgbClr val="385F5C"/>
    <a:srgbClr val="B22A2E"/>
    <a:srgbClr val="5E656C"/>
    <a:srgbClr val="FFFFFF"/>
    <a:srgbClr val="000000"/>
    <a:srgbClr val="C8CDD2"/>
    <a:srgbClr val="004454"/>
    <a:srgbClr val="EE75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814" autoAdjust="0"/>
    <p:restoredTop sz="96357" autoAdjust="0"/>
  </p:normalViewPr>
  <p:slideViewPr>
    <p:cSldViewPr snapToGrid="0" showGuides="1">
      <p:cViewPr varScale="1">
        <p:scale>
          <a:sx n="114" d="100"/>
          <a:sy n="114" d="100"/>
        </p:scale>
        <p:origin x="1218" y="102"/>
      </p:cViewPr>
      <p:guideLst>
        <p:guide orient="horz" pos="912"/>
        <p:guide pos="3840"/>
        <p:guide orient="horz" pos="3984"/>
        <p:guide orient="horz" pos="2472"/>
      </p:guideLst>
    </p:cSldViewPr>
  </p:slideViewPr>
  <p:outlineViewPr>
    <p:cViewPr>
      <p:scale>
        <a:sx n="33" d="100"/>
        <a:sy n="33" d="100"/>
      </p:scale>
      <p:origin x="0" y="0"/>
    </p:cViewPr>
  </p:outlineViewPr>
  <p:notesTextViewPr>
    <p:cViewPr>
      <p:scale>
        <a:sx n="1" d="1"/>
        <a:sy n="1" d="1"/>
      </p:scale>
      <p:origin x="0" y="0"/>
    </p:cViewPr>
  </p:notesTextViewPr>
  <p:sorterViewPr>
    <p:cViewPr>
      <p:scale>
        <a:sx n="90" d="100"/>
        <a:sy n="90" d="100"/>
      </p:scale>
      <p:origin x="0" y="-46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3CD473-D614-4D66-9197-60183449D36F}"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AU"/>
        </a:p>
      </dgm:t>
    </dgm:pt>
    <dgm:pt modelId="{1C773AD8-05FF-4CED-A198-8495B726D503}">
      <dgm:prSet phldrT="[Text]"/>
      <dgm:spPr/>
      <dgm:t>
        <a:bodyPr/>
        <a:lstStyle/>
        <a:p>
          <a:r>
            <a:rPr lang="en-AU" dirty="0"/>
            <a:t>AFGC Biscuit Co</a:t>
          </a:r>
        </a:p>
        <a:p>
          <a:r>
            <a:rPr lang="en-AU" dirty="0"/>
            <a:t>PIF V6.0 Portal</a:t>
          </a:r>
        </a:p>
      </dgm:t>
    </dgm:pt>
    <dgm:pt modelId="{14955729-D66A-4D33-B4FD-5052B3C89000}" type="parTrans" cxnId="{807C465D-3E36-4895-B8E0-0EA2E2145B09}">
      <dgm:prSet/>
      <dgm:spPr/>
      <dgm:t>
        <a:bodyPr/>
        <a:lstStyle/>
        <a:p>
          <a:endParaRPr lang="en-AU"/>
        </a:p>
      </dgm:t>
    </dgm:pt>
    <dgm:pt modelId="{D87A8A4D-379B-4AB1-992F-48C851F327AF}" type="sibTrans" cxnId="{807C465D-3E36-4895-B8E0-0EA2E2145B09}">
      <dgm:prSet/>
      <dgm:spPr/>
      <dgm:t>
        <a:bodyPr/>
        <a:lstStyle/>
        <a:p>
          <a:endParaRPr lang="en-AU"/>
        </a:p>
      </dgm:t>
    </dgm:pt>
    <dgm:pt modelId="{B5E35F3A-006A-408C-9385-5277541F35B5}">
      <dgm:prSet phldrT="[Text]"/>
      <dgm:spPr/>
      <dgm:t>
        <a:bodyPr/>
        <a:lstStyle/>
        <a:p>
          <a:r>
            <a:rPr lang="en-AU" dirty="0"/>
            <a:t>PIF V6.0</a:t>
          </a:r>
        </a:p>
        <a:p>
          <a:r>
            <a:rPr lang="en-AU" dirty="0"/>
            <a:t>Create or receive</a:t>
          </a:r>
        </a:p>
      </dgm:t>
    </dgm:pt>
    <dgm:pt modelId="{1E90A59A-DEBB-4FBD-A671-A339BB71AC40}" type="parTrans" cxnId="{80EC806B-81CD-4581-9125-A2135D36541B}">
      <dgm:prSet/>
      <dgm:spPr/>
      <dgm:t>
        <a:bodyPr/>
        <a:lstStyle/>
        <a:p>
          <a:endParaRPr lang="en-AU"/>
        </a:p>
      </dgm:t>
    </dgm:pt>
    <dgm:pt modelId="{21C87C84-0D30-44A0-8B47-ABE36CDB7F6A}" type="sibTrans" cxnId="{80EC806B-81CD-4581-9125-A2135D36541B}">
      <dgm:prSet/>
      <dgm:spPr/>
      <dgm:t>
        <a:bodyPr/>
        <a:lstStyle/>
        <a:p>
          <a:endParaRPr lang="en-AU"/>
        </a:p>
      </dgm:t>
    </dgm:pt>
    <dgm:pt modelId="{D1D31C8A-F0A5-4016-92FB-12B825AAA9E2}">
      <dgm:prSet phldrT="[Text]"/>
      <dgm:spPr/>
      <dgm:t>
        <a:bodyPr/>
        <a:lstStyle/>
        <a:p>
          <a:r>
            <a:rPr lang="en-AU" dirty="0"/>
            <a:t>Internal database</a:t>
          </a:r>
        </a:p>
      </dgm:t>
    </dgm:pt>
    <dgm:pt modelId="{2F8308F6-6951-4D96-AB90-3E6BF039F8F2}" type="parTrans" cxnId="{133A9732-0641-4B2C-BAB0-C5F98C19EBBE}">
      <dgm:prSet/>
      <dgm:spPr/>
      <dgm:t>
        <a:bodyPr/>
        <a:lstStyle/>
        <a:p>
          <a:endParaRPr lang="en-AU"/>
        </a:p>
      </dgm:t>
    </dgm:pt>
    <dgm:pt modelId="{072A4C74-DA49-49DA-A1BA-ED053B724A86}" type="sibTrans" cxnId="{133A9732-0641-4B2C-BAB0-C5F98C19EBBE}">
      <dgm:prSet/>
      <dgm:spPr/>
      <dgm:t>
        <a:bodyPr/>
        <a:lstStyle/>
        <a:p>
          <a:endParaRPr lang="en-AU"/>
        </a:p>
      </dgm:t>
    </dgm:pt>
    <dgm:pt modelId="{41A8823C-6457-4AC2-9E2B-9C20D733172D}">
      <dgm:prSet phldrT="[Text]"/>
      <dgm:spPr/>
      <dgm:t>
        <a:bodyPr/>
        <a:lstStyle/>
        <a:p>
          <a:r>
            <a:rPr lang="en-AU" dirty="0"/>
            <a:t>Customer PIF </a:t>
          </a:r>
          <a:r>
            <a:rPr lang="en-AU"/>
            <a:t>V.6 </a:t>
          </a:r>
          <a:r>
            <a:rPr lang="en-AU" dirty="0"/>
            <a:t>portal(s)</a:t>
          </a:r>
        </a:p>
      </dgm:t>
    </dgm:pt>
    <dgm:pt modelId="{ACD46833-B93F-46BA-895E-407432B761EB}" type="parTrans" cxnId="{8BF4D9CF-CE87-46A8-A4AF-E3BDB4B88C8E}">
      <dgm:prSet/>
      <dgm:spPr/>
      <dgm:t>
        <a:bodyPr/>
        <a:lstStyle/>
        <a:p>
          <a:endParaRPr lang="en-AU"/>
        </a:p>
      </dgm:t>
    </dgm:pt>
    <dgm:pt modelId="{86313B82-E548-49B8-B36F-9FCE21952938}" type="sibTrans" cxnId="{8BF4D9CF-CE87-46A8-A4AF-E3BDB4B88C8E}">
      <dgm:prSet/>
      <dgm:spPr/>
      <dgm:t>
        <a:bodyPr/>
        <a:lstStyle/>
        <a:p>
          <a:endParaRPr lang="en-AU"/>
        </a:p>
      </dgm:t>
    </dgm:pt>
    <dgm:pt modelId="{95D893FE-02F3-427F-AF76-1B8C6D50D702}">
      <dgm:prSet phldrT="[Text]"/>
      <dgm:spPr/>
      <dgm:t>
        <a:bodyPr/>
        <a:lstStyle/>
        <a:p>
          <a:r>
            <a:rPr lang="en-AU" dirty="0"/>
            <a:t>Existing PIF v5</a:t>
          </a:r>
        </a:p>
        <a:p>
          <a:r>
            <a:rPr lang="en-AU" dirty="0"/>
            <a:t>[internal &amp; External]</a:t>
          </a:r>
        </a:p>
      </dgm:t>
    </dgm:pt>
    <dgm:pt modelId="{27B88190-DF0D-4274-B7F3-48D7CD895780}" type="parTrans" cxnId="{3078A245-A3B1-4FF6-9520-EF8AEBF6B6FF}">
      <dgm:prSet/>
      <dgm:spPr/>
      <dgm:t>
        <a:bodyPr/>
        <a:lstStyle/>
        <a:p>
          <a:endParaRPr lang="en-AU"/>
        </a:p>
      </dgm:t>
    </dgm:pt>
    <dgm:pt modelId="{60708501-65AC-4CED-9315-3D8E2ABE6802}" type="sibTrans" cxnId="{3078A245-A3B1-4FF6-9520-EF8AEBF6B6FF}">
      <dgm:prSet/>
      <dgm:spPr/>
      <dgm:t>
        <a:bodyPr/>
        <a:lstStyle/>
        <a:p>
          <a:endParaRPr lang="en-AU"/>
        </a:p>
      </dgm:t>
    </dgm:pt>
    <dgm:pt modelId="{771A993C-C90E-4BAA-9D33-76B1C9C704AE}" type="pres">
      <dgm:prSet presAssocID="{063CD473-D614-4D66-9197-60183449D36F}" presName="cycle" presStyleCnt="0">
        <dgm:presLayoutVars>
          <dgm:dir/>
          <dgm:resizeHandles val="exact"/>
        </dgm:presLayoutVars>
      </dgm:prSet>
      <dgm:spPr/>
    </dgm:pt>
    <dgm:pt modelId="{6EA1E3FA-FE50-41EC-88B3-F76CB659131F}" type="pres">
      <dgm:prSet presAssocID="{1C773AD8-05FF-4CED-A198-8495B726D503}" presName="node" presStyleLbl="node1" presStyleIdx="0" presStyleCnt="5" custRadScaleRad="30308" custRadScaleInc="3784">
        <dgm:presLayoutVars>
          <dgm:bulletEnabled val="1"/>
        </dgm:presLayoutVars>
      </dgm:prSet>
      <dgm:spPr/>
    </dgm:pt>
    <dgm:pt modelId="{4E1926FE-AD65-4351-9281-1733E2A7EB35}" type="pres">
      <dgm:prSet presAssocID="{D87A8A4D-379B-4AB1-992F-48C851F327AF}" presName="sibTrans" presStyleLbl="sibTrans2D1" presStyleIdx="0" presStyleCnt="5" custAng="10082243" custScaleX="145163"/>
      <dgm:spPr/>
    </dgm:pt>
    <dgm:pt modelId="{0A005302-E2E3-4946-91DF-09514F79F38D}" type="pres">
      <dgm:prSet presAssocID="{D87A8A4D-379B-4AB1-992F-48C851F327AF}" presName="connectorText" presStyleLbl="sibTrans2D1" presStyleIdx="0" presStyleCnt="5"/>
      <dgm:spPr/>
    </dgm:pt>
    <dgm:pt modelId="{D6668444-598C-41F1-89F3-EBFB4E47AAD9}" type="pres">
      <dgm:prSet presAssocID="{B5E35F3A-006A-408C-9385-5277541F35B5}" presName="node" presStyleLbl="node1" presStyleIdx="1" presStyleCnt="5" custRadScaleRad="132448" custRadScaleInc="-76105">
        <dgm:presLayoutVars>
          <dgm:bulletEnabled val="1"/>
        </dgm:presLayoutVars>
      </dgm:prSet>
      <dgm:spPr/>
    </dgm:pt>
    <dgm:pt modelId="{F9EDE688-A146-4B4B-9CD6-8F15047FA847}" type="pres">
      <dgm:prSet presAssocID="{21C87C84-0D30-44A0-8B47-ABE36CDB7F6A}" presName="sibTrans" presStyleLbl="sibTrans2D1" presStyleIdx="1" presStyleCnt="5" custLinFactX="-100000" custLinFactY="100000" custLinFactNeighborX="-109281" custLinFactNeighborY="115814"/>
      <dgm:spPr/>
    </dgm:pt>
    <dgm:pt modelId="{F3DBC7CA-602B-484F-8DE3-A15B54CF963B}" type="pres">
      <dgm:prSet presAssocID="{21C87C84-0D30-44A0-8B47-ABE36CDB7F6A}" presName="connectorText" presStyleLbl="sibTrans2D1" presStyleIdx="1" presStyleCnt="5"/>
      <dgm:spPr/>
    </dgm:pt>
    <dgm:pt modelId="{ABFE489F-8963-459F-ACDB-A08A21799CAB}" type="pres">
      <dgm:prSet presAssocID="{D1D31C8A-F0A5-4016-92FB-12B825AAA9E2}" presName="node" presStyleLbl="node1" presStyleIdx="2" presStyleCnt="5" custRadScaleRad="107572" custRadScaleInc="-57095">
        <dgm:presLayoutVars>
          <dgm:bulletEnabled val="1"/>
        </dgm:presLayoutVars>
      </dgm:prSet>
      <dgm:spPr/>
    </dgm:pt>
    <dgm:pt modelId="{3C907E78-9E19-4360-A29D-C28715121559}" type="pres">
      <dgm:prSet presAssocID="{072A4C74-DA49-49DA-A1BA-ED053B724A86}" presName="sibTrans" presStyleLbl="sibTrans2D1" presStyleIdx="2" presStyleCnt="5" custAng="19049207" custScaleX="54065" custScaleY="118861" custLinFactY="-57242" custLinFactNeighborX="-95752" custLinFactNeighborY="-100000"/>
      <dgm:spPr/>
    </dgm:pt>
    <dgm:pt modelId="{A4EAB294-18BF-465D-97A4-38551F3A13F4}" type="pres">
      <dgm:prSet presAssocID="{072A4C74-DA49-49DA-A1BA-ED053B724A86}" presName="connectorText" presStyleLbl="sibTrans2D1" presStyleIdx="2" presStyleCnt="5"/>
      <dgm:spPr/>
    </dgm:pt>
    <dgm:pt modelId="{EAF3183D-5066-4573-887F-C6A73346A5E6}" type="pres">
      <dgm:prSet presAssocID="{41A8823C-6457-4AC2-9E2B-9C20D733172D}" presName="node" presStyleLbl="node1" presStyleIdx="3" presStyleCnt="5" custRadScaleRad="95280" custRadScaleInc="49169">
        <dgm:presLayoutVars>
          <dgm:bulletEnabled val="1"/>
        </dgm:presLayoutVars>
      </dgm:prSet>
      <dgm:spPr/>
    </dgm:pt>
    <dgm:pt modelId="{E2D0B7E5-D365-4F2E-99ED-ECFE8BB2DD33}" type="pres">
      <dgm:prSet presAssocID="{86313B82-E548-49B8-B36F-9FCE21952938}" presName="sibTrans" presStyleLbl="sibTrans2D1" presStyleIdx="3" presStyleCnt="5" custAng="8524921" custScaleX="74622" custLinFactX="136502" custLinFactY="8383" custLinFactNeighborX="200000" custLinFactNeighborY="100000"/>
      <dgm:spPr/>
    </dgm:pt>
    <dgm:pt modelId="{51CE3DE0-DB47-4432-AE38-FB7A9B399337}" type="pres">
      <dgm:prSet presAssocID="{86313B82-E548-49B8-B36F-9FCE21952938}" presName="connectorText" presStyleLbl="sibTrans2D1" presStyleIdx="3" presStyleCnt="5"/>
      <dgm:spPr/>
    </dgm:pt>
    <dgm:pt modelId="{1B8165B8-5D6F-423A-97E0-651E6CC74E03}" type="pres">
      <dgm:prSet presAssocID="{95D893FE-02F3-427F-AF76-1B8C6D50D702}" presName="node" presStyleLbl="node1" presStyleIdx="4" presStyleCnt="5" custRadScaleRad="135652" custRadScaleInc="75157">
        <dgm:presLayoutVars>
          <dgm:bulletEnabled val="1"/>
        </dgm:presLayoutVars>
      </dgm:prSet>
      <dgm:spPr/>
    </dgm:pt>
    <dgm:pt modelId="{0DE8E083-DB0F-4795-8CBF-AA5D31C7E804}" type="pres">
      <dgm:prSet presAssocID="{60708501-65AC-4CED-9315-3D8E2ABE6802}" presName="sibTrans" presStyleLbl="sibTrans2D1" presStyleIdx="4" presStyleCnt="5" custScaleX="136045"/>
      <dgm:spPr/>
    </dgm:pt>
    <dgm:pt modelId="{B7905352-5B0A-4FED-8E7A-36668087E1BD}" type="pres">
      <dgm:prSet presAssocID="{60708501-65AC-4CED-9315-3D8E2ABE6802}" presName="connectorText" presStyleLbl="sibTrans2D1" presStyleIdx="4" presStyleCnt="5"/>
      <dgm:spPr/>
    </dgm:pt>
  </dgm:ptLst>
  <dgm:cxnLst>
    <dgm:cxn modelId="{07E1AC08-A8C7-4A35-BED6-A62712CD4923}" type="presOf" srcId="{86313B82-E548-49B8-B36F-9FCE21952938}" destId="{E2D0B7E5-D365-4F2E-99ED-ECFE8BB2DD33}" srcOrd="0" destOrd="0" presId="urn:microsoft.com/office/officeart/2005/8/layout/cycle2"/>
    <dgm:cxn modelId="{60DFC61F-44F8-41C0-9258-EB62A06D21CA}" type="presOf" srcId="{86313B82-E548-49B8-B36F-9FCE21952938}" destId="{51CE3DE0-DB47-4432-AE38-FB7A9B399337}" srcOrd="1" destOrd="0" presId="urn:microsoft.com/office/officeart/2005/8/layout/cycle2"/>
    <dgm:cxn modelId="{5EA9A52E-840C-430B-B44D-A7CCE52918BC}" type="presOf" srcId="{60708501-65AC-4CED-9315-3D8E2ABE6802}" destId="{B7905352-5B0A-4FED-8E7A-36668087E1BD}" srcOrd="1" destOrd="0" presId="urn:microsoft.com/office/officeart/2005/8/layout/cycle2"/>
    <dgm:cxn modelId="{43640030-C256-4BF2-96EC-28C9845D7586}" type="presOf" srcId="{41A8823C-6457-4AC2-9E2B-9C20D733172D}" destId="{EAF3183D-5066-4573-887F-C6A73346A5E6}" srcOrd="0" destOrd="0" presId="urn:microsoft.com/office/officeart/2005/8/layout/cycle2"/>
    <dgm:cxn modelId="{133A9732-0641-4B2C-BAB0-C5F98C19EBBE}" srcId="{063CD473-D614-4D66-9197-60183449D36F}" destId="{D1D31C8A-F0A5-4016-92FB-12B825AAA9E2}" srcOrd="2" destOrd="0" parTransId="{2F8308F6-6951-4D96-AB90-3E6BF039F8F2}" sibTransId="{072A4C74-DA49-49DA-A1BA-ED053B724A86}"/>
    <dgm:cxn modelId="{CBB7403D-CB87-491B-8011-BA720999DA5E}" type="presOf" srcId="{072A4C74-DA49-49DA-A1BA-ED053B724A86}" destId="{3C907E78-9E19-4360-A29D-C28715121559}" srcOrd="0" destOrd="0" presId="urn:microsoft.com/office/officeart/2005/8/layout/cycle2"/>
    <dgm:cxn modelId="{B90E955C-7A52-4131-8627-CB5F4EC1FA3B}" type="presOf" srcId="{21C87C84-0D30-44A0-8B47-ABE36CDB7F6A}" destId="{F3DBC7CA-602B-484F-8DE3-A15B54CF963B}" srcOrd="1" destOrd="0" presId="urn:microsoft.com/office/officeart/2005/8/layout/cycle2"/>
    <dgm:cxn modelId="{807C465D-3E36-4895-B8E0-0EA2E2145B09}" srcId="{063CD473-D614-4D66-9197-60183449D36F}" destId="{1C773AD8-05FF-4CED-A198-8495B726D503}" srcOrd="0" destOrd="0" parTransId="{14955729-D66A-4D33-B4FD-5052B3C89000}" sibTransId="{D87A8A4D-379B-4AB1-992F-48C851F327AF}"/>
    <dgm:cxn modelId="{4340CA60-2644-4551-B16B-9D90A5041562}" type="presOf" srcId="{072A4C74-DA49-49DA-A1BA-ED053B724A86}" destId="{A4EAB294-18BF-465D-97A4-38551F3A13F4}" srcOrd="1" destOrd="0" presId="urn:microsoft.com/office/officeart/2005/8/layout/cycle2"/>
    <dgm:cxn modelId="{9E617C63-CE47-4D46-9893-6349D974A9FE}" type="presOf" srcId="{D1D31C8A-F0A5-4016-92FB-12B825AAA9E2}" destId="{ABFE489F-8963-459F-ACDB-A08A21799CAB}" srcOrd="0" destOrd="0" presId="urn:microsoft.com/office/officeart/2005/8/layout/cycle2"/>
    <dgm:cxn modelId="{3078A245-A3B1-4FF6-9520-EF8AEBF6B6FF}" srcId="{063CD473-D614-4D66-9197-60183449D36F}" destId="{95D893FE-02F3-427F-AF76-1B8C6D50D702}" srcOrd="4" destOrd="0" parTransId="{27B88190-DF0D-4274-B7F3-48D7CD895780}" sibTransId="{60708501-65AC-4CED-9315-3D8E2ABE6802}"/>
    <dgm:cxn modelId="{9F28B765-7C38-460C-AD86-F0DDED18F214}" type="presOf" srcId="{063CD473-D614-4D66-9197-60183449D36F}" destId="{771A993C-C90E-4BAA-9D33-76B1C9C704AE}" srcOrd="0" destOrd="0" presId="urn:microsoft.com/office/officeart/2005/8/layout/cycle2"/>
    <dgm:cxn modelId="{80EC806B-81CD-4581-9125-A2135D36541B}" srcId="{063CD473-D614-4D66-9197-60183449D36F}" destId="{B5E35F3A-006A-408C-9385-5277541F35B5}" srcOrd="1" destOrd="0" parTransId="{1E90A59A-DEBB-4FBD-A671-A339BB71AC40}" sibTransId="{21C87C84-0D30-44A0-8B47-ABE36CDB7F6A}"/>
    <dgm:cxn modelId="{883EEEBD-86E5-43F6-8D6E-8308221599B4}" type="presOf" srcId="{1C773AD8-05FF-4CED-A198-8495B726D503}" destId="{6EA1E3FA-FE50-41EC-88B3-F76CB659131F}" srcOrd="0" destOrd="0" presId="urn:microsoft.com/office/officeart/2005/8/layout/cycle2"/>
    <dgm:cxn modelId="{DC0DC4CA-2C1D-4D81-8C98-F7B610F289FE}" type="presOf" srcId="{B5E35F3A-006A-408C-9385-5277541F35B5}" destId="{D6668444-598C-41F1-89F3-EBFB4E47AAD9}" srcOrd="0" destOrd="0" presId="urn:microsoft.com/office/officeart/2005/8/layout/cycle2"/>
    <dgm:cxn modelId="{E212A1CE-9ACC-4143-B6F7-D62D6E76AF31}" type="presOf" srcId="{60708501-65AC-4CED-9315-3D8E2ABE6802}" destId="{0DE8E083-DB0F-4795-8CBF-AA5D31C7E804}" srcOrd="0" destOrd="0" presId="urn:microsoft.com/office/officeart/2005/8/layout/cycle2"/>
    <dgm:cxn modelId="{8BF4D9CF-CE87-46A8-A4AF-E3BDB4B88C8E}" srcId="{063CD473-D614-4D66-9197-60183449D36F}" destId="{41A8823C-6457-4AC2-9E2B-9C20D733172D}" srcOrd="3" destOrd="0" parTransId="{ACD46833-B93F-46BA-895E-407432B761EB}" sibTransId="{86313B82-E548-49B8-B36F-9FCE21952938}"/>
    <dgm:cxn modelId="{D24D75DB-3B4F-4091-B76B-1336C0EB2386}" type="presOf" srcId="{95D893FE-02F3-427F-AF76-1B8C6D50D702}" destId="{1B8165B8-5D6F-423A-97E0-651E6CC74E03}" srcOrd="0" destOrd="0" presId="urn:microsoft.com/office/officeart/2005/8/layout/cycle2"/>
    <dgm:cxn modelId="{6DE4ECF1-B575-4420-A412-F20BCEFD233B}" type="presOf" srcId="{D87A8A4D-379B-4AB1-992F-48C851F327AF}" destId="{0A005302-E2E3-4946-91DF-09514F79F38D}" srcOrd="1" destOrd="0" presId="urn:microsoft.com/office/officeart/2005/8/layout/cycle2"/>
    <dgm:cxn modelId="{B06EA3F7-021E-4584-AADF-401BBC839274}" type="presOf" srcId="{21C87C84-0D30-44A0-8B47-ABE36CDB7F6A}" destId="{F9EDE688-A146-4B4B-9CD6-8F15047FA847}" srcOrd="0" destOrd="0" presId="urn:microsoft.com/office/officeart/2005/8/layout/cycle2"/>
    <dgm:cxn modelId="{0064E8F8-8ACE-4B1E-BAC3-E9E4D631DA83}" type="presOf" srcId="{D87A8A4D-379B-4AB1-992F-48C851F327AF}" destId="{4E1926FE-AD65-4351-9281-1733E2A7EB35}" srcOrd="0" destOrd="0" presId="urn:microsoft.com/office/officeart/2005/8/layout/cycle2"/>
    <dgm:cxn modelId="{7D761F02-0FB0-45DB-9861-716048793FC2}" type="presParOf" srcId="{771A993C-C90E-4BAA-9D33-76B1C9C704AE}" destId="{6EA1E3FA-FE50-41EC-88B3-F76CB659131F}" srcOrd="0" destOrd="0" presId="urn:microsoft.com/office/officeart/2005/8/layout/cycle2"/>
    <dgm:cxn modelId="{96912088-888D-445B-9125-DFFBC6A6340B}" type="presParOf" srcId="{771A993C-C90E-4BAA-9D33-76B1C9C704AE}" destId="{4E1926FE-AD65-4351-9281-1733E2A7EB35}" srcOrd="1" destOrd="0" presId="urn:microsoft.com/office/officeart/2005/8/layout/cycle2"/>
    <dgm:cxn modelId="{24B92131-52DA-4E61-B492-6C3DE900CB84}" type="presParOf" srcId="{4E1926FE-AD65-4351-9281-1733E2A7EB35}" destId="{0A005302-E2E3-4946-91DF-09514F79F38D}" srcOrd="0" destOrd="0" presId="urn:microsoft.com/office/officeart/2005/8/layout/cycle2"/>
    <dgm:cxn modelId="{DFA51AA4-01F3-4222-ADAB-8EA5E3370CD2}" type="presParOf" srcId="{771A993C-C90E-4BAA-9D33-76B1C9C704AE}" destId="{D6668444-598C-41F1-89F3-EBFB4E47AAD9}" srcOrd="2" destOrd="0" presId="urn:microsoft.com/office/officeart/2005/8/layout/cycle2"/>
    <dgm:cxn modelId="{9C67E14D-7FF8-4BA8-B775-13CB83306B96}" type="presParOf" srcId="{771A993C-C90E-4BAA-9D33-76B1C9C704AE}" destId="{F9EDE688-A146-4B4B-9CD6-8F15047FA847}" srcOrd="3" destOrd="0" presId="urn:microsoft.com/office/officeart/2005/8/layout/cycle2"/>
    <dgm:cxn modelId="{2F40EDF5-EF79-44AD-AD37-3DE7953A4C84}" type="presParOf" srcId="{F9EDE688-A146-4B4B-9CD6-8F15047FA847}" destId="{F3DBC7CA-602B-484F-8DE3-A15B54CF963B}" srcOrd="0" destOrd="0" presId="urn:microsoft.com/office/officeart/2005/8/layout/cycle2"/>
    <dgm:cxn modelId="{F6A4EB42-E5E2-4708-A633-B7951EBAF082}" type="presParOf" srcId="{771A993C-C90E-4BAA-9D33-76B1C9C704AE}" destId="{ABFE489F-8963-459F-ACDB-A08A21799CAB}" srcOrd="4" destOrd="0" presId="urn:microsoft.com/office/officeart/2005/8/layout/cycle2"/>
    <dgm:cxn modelId="{B4389541-FBE3-47E8-8518-E9967A386D99}" type="presParOf" srcId="{771A993C-C90E-4BAA-9D33-76B1C9C704AE}" destId="{3C907E78-9E19-4360-A29D-C28715121559}" srcOrd="5" destOrd="0" presId="urn:microsoft.com/office/officeart/2005/8/layout/cycle2"/>
    <dgm:cxn modelId="{480FFE10-FDA0-4762-BB0B-BCB2E20605CA}" type="presParOf" srcId="{3C907E78-9E19-4360-A29D-C28715121559}" destId="{A4EAB294-18BF-465D-97A4-38551F3A13F4}" srcOrd="0" destOrd="0" presId="urn:microsoft.com/office/officeart/2005/8/layout/cycle2"/>
    <dgm:cxn modelId="{152B3194-F508-418A-930F-2229A86A2692}" type="presParOf" srcId="{771A993C-C90E-4BAA-9D33-76B1C9C704AE}" destId="{EAF3183D-5066-4573-887F-C6A73346A5E6}" srcOrd="6" destOrd="0" presId="urn:microsoft.com/office/officeart/2005/8/layout/cycle2"/>
    <dgm:cxn modelId="{CC5278AA-6F7E-4C20-95FD-D17ABB613947}" type="presParOf" srcId="{771A993C-C90E-4BAA-9D33-76B1C9C704AE}" destId="{E2D0B7E5-D365-4F2E-99ED-ECFE8BB2DD33}" srcOrd="7" destOrd="0" presId="urn:microsoft.com/office/officeart/2005/8/layout/cycle2"/>
    <dgm:cxn modelId="{BD323682-5966-434F-B298-64CEF2F1C0EC}" type="presParOf" srcId="{E2D0B7E5-D365-4F2E-99ED-ECFE8BB2DD33}" destId="{51CE3DE0-DB47-4432-AE38-FB7A9B399337}" srcOrd="0" destOrd="0" presId="urn:microsoft.com/office/officeart/2005/8/layout/cycle2"/>
    <dgm:cxn modelId="{793C6D22-D2EA-4EBC-8FD9-9960A970C0E5}" type="presParOf" srcId="{771A993C-C90E-4BAA-9D33-76B1C9C704AE}" destId="{1B8165B8-5D6F-423A-97E0-651E6CC74E03}" srcOrd="8" destOrd="0" presId="urn:microsoft.com/office/officeart/2005/8/layout/cycle2"/>
    <dgm:cxn modelId="{ADB4585F-06D5-4EA0-84EB-96BCE4BCEB4F}" type="presParOf" srcId="{771A993C-C90E-4BAA-9D33-76B1C9C704AE}" destId="{0DE8E083-DB0F-4795-8CBF-AA5D31C7E804}" srcOrd="9" destOrd="0" presId="urn:microsoft.com/office/officeart/2005/8/layout/cycle2"/>
    <dgm:cxn modelId="{0CF7F88F-CDE6-4E5E-AFBA-6ACD1FBCB5EF}" type="presParOf" srcId="{0DE8E083-DB0F-4795-8CBF-AA5D31C7E804}" destId="{B7905352-5B0A-4FED-8E7A-36668087E1BD}"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A1E3FA-FE50-41EC-88B3-F76CB659131F}">
      <dsp:nvSpPr>
        <dsp:cNvPr id="0" name=""/>
        <dsp:cNvSpPr/>
      </dsp:nvSpPr>
      <dsp:spPr>
        <a:xfrm>
          <a:off x="3170132" y="1246952"/>
          <a:ext cx="1399247" cy="139924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AU" sz="1500" kern="1200" dirty="0"/>
            <a:t>AFGC Biscuit Co</a:t>
          </a:r>
        </a:p>
        <a:p>
          <a:pPr marL="0" lvl="0" indent="0" algn="ctr" defTabSz="666750">
            <a:lnSpc>
              <a:spcPct val="90000"/>
            </a:lnSpc>
            <a:spcBef>
              <a:spcPct val="0"/>
            </a:spcBef>
            <a:spcAft>
              <a:spcPct val="35000"/>
            </a:spcAft>
            <a:buNone/>
          </a:pPr>
          <a:r>
            <a:rPr lang="en-AU" sz="1500" kern="1200" dirty="0"/>
            <a:t>PIF V6.0 Portal</a:t>
          </a:r>
        </a:p>
      </dsp:txBody>
      <dsp:txXfrm>
        <a:off x="3375047" y="1451867"/>
        <a:ext cx="989417" cy="989417"/>
      </dsp:txXfrm>
    </dsp:sp>
    <dsp:sp modelId="{4E1926FE-AD65-4351-9281-1733E2A7EB35}">
      <dsp:nvSpPr>
        <dsp:cNvPr id="0" name=""/>
        <dsp:cNvSpPr/>
      </dsp:nvSpPr>
      <dsp:spPr>
        <a:xfrm rot="7997615">
          <a:off x="4453066" y="1143596"/>
          <a:ext cx="467999" cy="47224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AU" sz="1200" kern="1200"/>
        </a:p>
      </dsp:txBody>
      <dsp:txXfrm>
        <a:off x="4571405" y="1186950"/>
        <a:ext cx="327599" cy="283348"/>
      </dsp:txXfrm>
    </dsp:sp>
    <dsp:sp modelId="{D6668444-598C-41F1-89F3-EBFB4E47AAD9}">
      <dsp:nvSpPr>
        <dsp:cNvPr id="0" name=""/>
        <dsp:cNvSpPr/>
      </dsp:nvSpPr>
      <dsp:spPr>
        <a:xfrm>
          <a:off x="4819747" y="102838"/>
          <a:ext cx="1399247" cy="139924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AU" sz="1500" kern="1200" dirty="0"/>
            <a:t>PIF V6.0</a:t>
          </a:r>
        </a:p>
        <a:p>
          <a:pPr marL="0" lvl="0" indent="0" algn="ctr" defTabSz="666750">
            <a:lnSpc>
              <a:spcPct val="90000"/>
            </a:lnSpc>
            <a:spcBef>
              <a:spcPct val="0"/>
            </a:spcBef>
            <a:spcAft>
              <a:spcPct val="35000"/>
            </a:spcAft>
            <a:buNone/>
          </a:pPr>
          <a:r>
            <a:rPr lang="en-AU" sz="1500" kern="1200" dirty="0"/>
            <a:t>Create or receive</a:t>
          </a:r>
        </a:p>
      </dsp:txBody>
      <dsp:txXfrm>
        <a:off x="5024662" y="307753"/>
        <a:ext cx="989417" cy="989417"/>
      </dsp:txXfrm>
    </dsp:sp>
    <dsp:sp modelId="{F9EDE688-A146-4B4B-9CD6-8F15047FA847}">
      <dsp:nvSpPr>
        <dsp:cNvPr id="0" name=""/>
        <dsp:cNvSpPr/>
      </dsp:nvSpPr>
      <dsp:spPr>
        <a:xfrm rot="5472587">
          <a:off x="3639872" y="2938095"/>
          <a:ext cx="713872" cy="47224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AU" sz="1200" kern="1200"/>
        </a:p>
      </dsp:txBody>
      <dsp:txXfrm rot="10800000">
        <a:off x="3712205" y="2961723"/>
        <a:ext cx="572198" cy="283348"/>
      </dsp:txXfrm>
    </dsp:sp>
    <dsp:sp modelId="{ABFE489F-8963-459F-ACDB-A08A21799CAB}">
      <dsp:nvSpPr>
        <dsp:cNvPr id="0" name=""/>
        <dsp:cNvSpPr/>
      </dsp:nvSpPr>
      <dsp:spPr>
        <a:xfrm>
          <a:off x="4761766" y="2848402"/>
          <a:ext cx="1399247" cy="139924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AU" sz="1500" kern="1200" dirty="0"/>
            <a:t>Internal database</a:t>
          </a:r>
        </a:p>
      </dsp:txBody>
      <dsp:txXfrm>
        <a:off x="4966681" y="3053317"/>
        <a:ext cx="989417" cy="989417"/>
      </dsp:txXfrm>
    </dsp:sp>
    <dsp:sp modelId="{3C907E78-9E19-4360-A29D-C28715121559}">
      <dsp:nvSpPr>
        <dsp:cNvPr id="0" name=""/>
        <dsp:cNvSpPr/>
      </dsp:nvSpPr>
      <dsp:spPr>
        <a:xfrm rot="8308693">
          <a:off x="2969317" y="2499447"/>
          <a:ext cx="452279" cy="5613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AU" sz="1200" kern="1200"/>
        </a:p>
      </dsp:txBody>
      <dsp:txXfrm rot="10800000">
        <a:off x="3087953" y="2566737"/>
        <a:ext cx="316595" cy="336790"/>
      </dsp:txXfrm>
    </dsp:sp>
    <dsp:sp modelId="{EAF3183D-5066-4573-887F-C6A73346A5E6}">
      <dsp:nvSpPr>
        <dsp:cNvPr id="0" name=""/>
        <dsp:cNvSpPr/>
      </dsp:nvSpPr>
      <dsp:spPr>
        <a:xfrm>
          <a:off x="1784574" y="2796881"/>
          <a:ext cx="1399247" cy="139924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AU" sz="1500" kern="1200" dirty="0"/>
            <a:t>Customer PIF </a:t>
          </a:r>
          <a:r>
            <a:rPr lang="en-AU" sz="1500" kern="1200"/>
            <a:t>V.6 </a:t>
          </a:r>
          <a:r>
            <a:rPr lang="en-AU" sz="1500" kern="1200" dirty="0"/>
            <a:t>portal(s)</a:t>
          </a:r>
        </a:p>
      </dsp:txBody>
      <dsp:txXfrm>
        <a:off x="1989489" y="3001796"/>
        <a:ext cx="989417" cy="989417"/>
      </dsp:txXfrm>
    </dsp:sp>
    <dsp:sp modelId="{E2D0B7E5-D365-4F2E-99ED-ECFE8BB2DD33}">
      <dsp:nvSpPr>
        <dsp:cNvPr id="0" name=""/>
        <dsp:cNvSpPr/>
      </dsp:nvSpPr>
      <dsp:spPr>
        <a:xfrm rot="2697787">
          <a:off x="4451828" y="2429934"/>
          <a:ext cx="532563" cy="47224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AU" sz="1200" kern="1200"/>
        </a:p>
      </dsp:txBody>
      <dsp:txXfrm rot="10800000">
        <a:off x="4472543" y="2474326"/>
        <a:ext cx="390889" cy="283348"/>
      </dsp:txXfrm>
    </dsp:sp>
    <dsp:sp modelId="{1B8165B8-5D6F-423A-97E0-651E6CC74E03}">
      <dsp:nvSpPr>
        <dsp:cNvPr id="0" name=""/>
        <dsp:cNvSpPr/>
      </dsp:nvSpPr>
      <dsp:spPr>
        <a:xfrm>
          <a:off x="1444288" y="72232"/>
          <a:ext cx="1399247" cy="139924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AU" sz="1500" kern="1200" dirty="0"/>
            <a:t>Existing PIF v5</a:t>
          </a:r>
        </a:p>
        <a:p>
          <a:pPr marL="0" lvl="0" indent="0" algn="ctr" defTabSz="666750">
            <a:lnSpc>
              <a:spcPct val="90000"/>
            </a:lnSpc>
            <a:spcBef>
              <a:spcPct val="0"/>
            </a:spcBef>
            <a:spcAft>
              <a:spcPct val="35000"/>
            </a:spcAft>
            <a:buNone/>
          </a:pPr>
          <a:r>
            <a:rPr lang="en-AU" sz="1500" kern="1200" dirty="0"/>
            <a:t>[internal &amp; External]</a:t>
          </a:r>
        </a:p>
      </dsp:txBody>
      <dsp:txXfrm>
        <a:off x="1649203" y="277147"/>
        <a:ext cx="989417" cy="989417"/>
      </dsp:txXfrm>
    </dsp:sp>
    <dsp:sp modelId="{0DE8E083-DB0F-4795-8CBF-AA5D31C7E804}">
      <dsp:nvSpPr>
        <dsp:cNvPr id="0" name=""/>
        <dsp:cNvSpPr/>
      </dsp:nvSpPr>
      <dsp:spPr>
        <a:xfrm rot="2054502">
          <a:off x="2750096" y="1117282"/>
          <a:ext cx="496403" cy="47224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AU" sz="1200" kern="1200"/>
        </a:p>
      </dsp:txBody>
      <dsp:txXfrm>
        <a:off x="2762374" y="1171872"/>
        <a:ext cx="354729" cy="283348"/>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6B000E-1A2E-4D2B-BADE-37753AB93090}" type="datetimeFigureOut">
              <a:rPr lang="en-US" smtClean="0"/>
              <a:t>3/25/2020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226AB8-ACBE-42E6-92F5-667EDDCD9652}" type="slidenum">
              <a:rPr lang="en-US" smtClean="0"/>
              <a:t>‹#›</a:t>
            </a:fld>
            <a:endParaRPr lang="en-US" dirty="0"/>
          </a:p>
        </p:txBody>
      </p:sp>
    </p:spTree>
    <p:extLst>
      <p:ext uri="{BB962C8B-B14F-4D97-AF65-F5344CB8AC3E}">
        <p14:creationId xmlns:p14="http://schemas.microsoft.com/office/powerpoint/2010/main" val="1415577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A226AB8-ACBE-42E6-92F5-667EDDCD9652}" type="slidenum">
              <a:rPr lang="en-US" smtClean="0"/>
              <a:t>1</a:t>
            </a:fld>
            <a:endParaRPr lang="en-US" dirty="0"/>
          </a:p>
        </p:txBody>
      </p:sp>
    </p:spTree>
    <p:extLst>
      <p:ext uri="{BB962C8B-B14F-4D97-AF65-F5344CB8AC3E}">
        <p14:creationId xmlns:p14="http://schemas.microsoft.com/office/powerpoint/2010/main" val="2381514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AU" dirty="0">
                <a:solidFill>
                  <a:srgbClr val="666666"/>
                </a:solidFill>
                <a:latin typeface="Arial" panose="020B0604020202020204" pitchFamily="34" charset="0"/>
              </a:rPr>
              <a:t>The</a:t>
            </a:r>
            <a:r>
              <a:rPr lang="en-AU" baseline="0" dirty="0">
                <a:solidFill>
                  <a:srgbClr val="666666"/>
                </a:solidFill>
                <a:latin typeface="Arial" panose="020B0604020202020204" pitchFamily="34" charset="0"/>
              </a:rPr>
              <a:t> PIF System has been built to allow c</a:t>
            </a:r>
            <a:r>
              <a:rPr lang="en-AU" dirty="0">
                <a:solidFill>
                  <a:srgbClr val="666666"/>
                </a:solidFill>
                <a:latin typeface="Arial" panose="020B0604020202020204" pitchFamily="34" charset="0"/>
              </a:rPr>
              <a:t>omprehensive IT inter-operability</a:t>
            </a:r>
            <a:r>
              <a:rPr lang="en-AU" baseline="0" dirty="0">
                <a:solidFill>
                  <a:srgbClr val="666666"/>
                </a:solidFill>
                <a:latin typeface="Arial" panose="020B0604020202020204" pitchFamily="34" charset="0"/>
              </a:rPr>
              <a:t> allowing it to operate over the internet.</a:t>
            </a:r>
            <a:endParaRPr lang="en-AU" dirty="0">
              <a:solidFill>
                <a:srgbClr val="666666"/>
              </a:solidFill>
              <a:latin typeface="Arial" panose="020B0604020202020204" pitchFamily="34" charset="0"/>
            </a:endParaRPr>
          </a:p>
          <a:p>
            <a:pPr fontAlgn="base"/>
            <a:endParaRPr lang="en-AU" dirty="0">
              <a:solidFill>
                <a:srgbClr val="666666"/>
              </a:solidFill>
              <a:latin typeface="Arial" panose="020B0604020202020204" pitchFamily="34" charset="0"/>
            </a:endParaRPr>
          </a:p>
          <a:p>
            <a:pPr marL="285750" indent="-285750" fontAlgn="base">
              <a:lnSpc>
                <a:spcPct val="150000"/>
              </a:lnSpc>
              <a:buFont typeface="Arial" panose="020B0604020202020204" pitchFamily="34" charset="0"/>
              <a:buChar char="•"/>
            </a:pPr>
            <a:r>
              <a:rPr lang="en-AU" dirty="0">
                <a:solidFill>
                  <a:srgbClr val="666666"/>
                </a:solidFill>
                <a:latin typeface="Arial" panose="020B0604020202020204" pitchFamily="34" charset="0"/>
              </a:rPr>
              <a:t>The PIF V6.0 has been designed with ease of data exchange paramount – there are </a:t>
            </a:r>
            <a:r>
              <a:rPr lang="en-AU" baseline="0" dirty="0">
                <a:solidFill>
                  <a:srgbClr val="666666"/>
                </a:solidFill>
                <a:latin typeface="Arial" panose="020B0604020202020204" pitchFamily="34" charset="0"/>
              </a:rPr>
              <a:t>specific IT specifications which are ‘unique’ to the PIF system. </a:t>
            </a:r>
            <a:endParaRPr lang="en-AU" dirty="0">
              <a:solidFill>
                <a:srgbClr val="666666"/>
              </a:solidFill>
              <a:latin typeface="Arial" panose="020B0604020202020204" pitchFamily="34" charset="0"/>
            </a:endParaRPr>
          </a:p>
          <a:p>
            <a:pPr marL="285750" indent="-285750" fontAlgn="base">
              <a:lnSpc>
                <a:spcPct val="150000"/>
              </a:lnSpc>
              <a:buFont typeface="Arial" panose="020B0604020202020204" pitchFamily="34" charset="0"/>
              <a:buChar char="•"/>
            </a:pPr>
            <a:r>
              <a:rPr lang="en-AU" dirty="0">
                <a:solidFill>
                  <a:srgbClr val="666666"/>
                </a:solidFill>
                <a:latin typeface="Arial" panose="020B0604020202020204" pitchFamily="34" charset="0"/>
              </a:rPr>
              <a:t>All IT specifications use industry standard protocols - </a:t>
            </a:r>
          </a:p>
          <a:p>
            <a:pPr marL="285750" indent="-285750" fontAlgn="base">
              <a:lnSpc>
                <a:spcPct val="150000"/>
              </a:lnSpc>
              <a:buFont typeface="Arial" panose="020B0604020202020204" pitchFamily="34" charset="0"/>
              <a:buChar char="•"/>
            </a:pPr>
            <a:r>
              <a:rPr lang="en-AU" dirty="0">
                <a:solidFill>
                  <a:srgbClr val="666666"/>
                </a:solidFill>
                <a:latin typeface="Arial" panose="020B0604020202020204" pitchFamily="34" charset="0"/>
              </a:rPr>
              <a:t>Interoperability with other commonly used data management is assured, for information upload and download. This allows communication with other</a:t>
            </a:r>
            <a:r>
              <a:rPr lang="en-AU" baseline="0" dirty="0">
                <a:solidFill>
                  <a:srgbClr val="666666"/>
                </a:solidFill>
                <a:latin typeface="Arial" panose="020B0604020202020204" pitchFamily="34" charset="0"/>
              </a:rPr>
              <a:t> data bases and information management systems as well as providing download and upload from software programs such as MS Excel. </a:t>
            </a:r>
            <a:endParaRPr lang="en-AU" dirty="0">
              <a:solidFill>
                <a:srgbClr val="666666"/>
              </a:solidFill>
              <a:latin typeface="Arial" panose="020B0604020202020204" pitchFamily="34" charset="0"/>
            </a:endParaRPr>
          </a:p>
          <a:p>
            <a:endParaRPr lang="en-AU" dirty="0"/>
          </a:p>
        </p:txBody>
      </p:sp>
      <p:sp>
        <p:nvSpPr>
          <p:cNvPr id="4" name="Slide Number Placeholder 3"/>
          <p:cNvSpPr>
            <a:spLocks noGrp="1"/>
          </p:cNvSpPr>
          <p:nvPr>
            <p:ph type="sldNum" sz="quarter" idx="10"/>
          </p:nvPr>
        </p:nvSpPr>
        <p:spPr/>
        <p:txBody>
          <a:bodyPr/>
          <a:lstStyle/>
          <a:p>
            <a:fld id="{5A226AB8-ACBE-42E6-92F5-667EDDCD9652}" type="slidenum">
              <a:rPr lang="en-US" smtClean="0"/>
              <a:t>11</a:t>
            </a:fld>
            <a:endParaRPr lang="en-US" dirty="0"/>
          </a:p>
        </p:txBody>
      </p:sp>
    </p:spTree>
    <p:extLst>
      <p:ext uri="{BB962C8B-B14F-4D97-AF65-F5344CB8AC3E}">
        <p14:creationId xmlns:p14="http://schemas.microsoft.com/office/powerpoint/2010/main" val="637534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A226AB8-ACBE-42E6-92F5-667EDDCD9652}" type="slidenum">
              <a:rPr lang="en-US" smtClean="0"/>
              <a:t>13</a:t>
            </a:fld>
            <a:endParaRPr lang="en-US" dirty="0"/>
          </a:p>
        </p:txBody>
      </p:sp>
    </p:spTree>
    <p:extLst>
      <p:ext uri="{BB962C8B-B14F-4D97-AF65-F5344CB8AC3E}">
        <p14:creationId xmlns:p14="http://schemas.microsoft.com/office/powerpoint/2010/main" val="2066218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AFGC is committed</a:t>
            </a:r>
            <a:r>
              <a:rPr lang="en-AU" baseline="0" dirty="0"/>
              <a:t> to providing on-going support of the PIF V6.0 system. This will comprise:</a:t>
            </a:r>
          </a:p>
          <a:p>
            <a:endParaRPr lang="en-AU" baseline="0" dirty="0"/>
          </a:p>
          <a:p>
            <a:pPr marL="171450" lvl="0" indent="-171450">
              <a:buFont typeface="Arial" panose="020B0604020202020204" pitchFamily="34" charset="0"/>
              <a:buChar char="•"/>
            </a:pPr>
            <a:r>
              <a:rPr lang="en-AU" baseline="0" dirty="0"/>
              <a:t>Support material updates</a:t>
            </a:r>
          </a:p>
          <a:p>
            <a:pPr marL="628650" lvl="1" indent="-171450">
              <a:buFont typeface="Arial" panose="020B0604020202020204" pitchFamily="34" charset="0"/>
              <a:buChar char="•"/>
            </a:pPr>
            <a:r>
              <a:rPr lang="en-AU" baseline="0" dirty="0"/>
              <a:t>The user guides, fact sheets and Q&amp;A sheets will be updated as the PIFV6.0 system is upgraded.</a:t>
            </a:r>
          </a:p>
          <a:p>
            <a:endParaRPr lang="en-AU" baseline="0" dirty="0"/>
          </a:p>
          <a:p>
            <a:pPr marL="171450" indent="-171450">
              <a:buFont typeface="Arial" panose="020B0604020202020204" pitchFamily="34" charset="0"/>
              <a:buChar char="•"/>
            </a:pPr>
            <a:r>
              <a:rPr lang="en-AU" baseline="0" dirty="0"/>
              <a:t>Email and phone support</a:t>
            </a:r>
          </a:p>
          <a:p>
            <a:endParaRPr lang="en-AU" baseline="0" dirty="0"/>
          </a:p>
          <a:p>
            <a:pPr marL="171450" indent="-171450">
              <a:buFont typeface="Arial" panose="020B0604020202020204" pitchFamily="34" charset="0"/>
              <a:buChar char="•"/>
            </a:pPr>
            <a:r>
              <a:rPr lang="en-AU" baseline="0" dirty="0"/>
              <a:t>A PIF implementation group. Individuals from companies using the system will be invited to join the group. Their role will be to:</a:t>
            </a:r>
          </a:p>
          <a:p>
            <a:pPr marL="628650" lvl="1" indent="-171450">
              <a:buFont typeface="Arial" panose="020B0604020202020204" pitchFamily="34" charset="0"/>
              <a:buChar char="•"/>
            </a:pPr>
            <a:r>
              <a:rPr lang="en-AU" baseline="0" dirty="0"/>
              <a:t>Exchange helpful information about how to implement and work with the PIF V6.0 system</a:t>
            </a:r>
          </a:p>
          <a:p>
            <a:pPr marL="628650" lvl="1" indent="-171450">
              <a:buFont typeface="Arial" panose="020B0604020202020204" pitchFamily="34" charset="0"/>
              <a:buChar char="•"/>
            </a:pPr>
            <a:r>
              <a:rPr lang="en-AU" baseline="0" dirty="0"/>
              <a:t>Provide advice to the AFGC on how the system might be improved in its scope, functionality  and features</a:t>
            </a:r>
          </a:p>
          <a:p>
            <a:pPr marL="628650" lvl="1" indent="-171450">
              <a:buFont typeface="Arial" panose="020B0604020202020204" pitchFamily="34" charset="0"/>
              <a:buChar char="•"/>
            </a:pPr>
            <a:r>
              <a:rPr lang="en-AU" baseline="0" dirty="0"/>
              <a:t>Agree on priorities for future upgrades including identifying issues which might be urgent</a:t>
            </a:r>
          </a:p>
          <a:p>
            <a:pPr marL="628650" lvl="1" indent="-171450">
              <a:buFont typeface="Arial" panose="020B0604020202020204" pitchFamily="34" charset="0"/>
              <a:buChar char="•"/>
            </a:pPr>
            <a:r>
              <a:rPr lang="en-AU" baseline="0" dirty="0"/>
              <a:t>Promote the benefits of the PIF System and encourage its use.</a:t>
            </a:r>
          </a:p>
          <a:p>
            <a:pPr marL="628650" lvl="1" indent="-171450">
              <a:buFont typeface="Arial" panose="020B0604020202020204" pitchFamily="34" charset="0"/>
              <a:buChar char="•"/>
            </a:pPr>
            <a:endParaRPr lang="en-AU" baseline="0" dirty="0"/>
          </a:p>
          <a:p>
            <a:pPr marL="0" lvl="0" indent="0">
              <a:buFont typeface="Arial" panose="020B0604020202020204" pitchFamily="34" charset="0"/>
              <a:buNone/>
            </a:pPr>
            <a:endParaRPr lang="en-AU" baseline="0" dirty="0"/>
          </a:p>
          <a:p>
            <a:endParaRPr lang="en-AU" baseline="0" dirty="0"/>
          </a:p>
          <a:p>
            <a:endParaRPr lang="en-AU" baseline="0" dirty="0"/>
          </a:p>
          <a:p>
            <a:endParaRPr lang="en-AU" dirty="0"/>
          </a:p>
        </p:txBody>
      </p:sp>
      <p:sp>
        <p:nvSpPr>
          <p:cNvPr id="4" name="Slide Number Placeholder 3"/>
          <p:cNvSpPr>
            <a:spLocks noGrp="1"/>
          </p:cNvSpPr>
          <p:nvPr>
            <p:ph type="sldNum" sz="quarter" idx="10"/>
          </p:nvPr>
        </p:nvSpPr>
        <p:spPr/>
        <p:txBody>
          <a:bodyPr/>
          <a:lstStyle/>
          <a:p>
            <a:fld id="{5A226AB8-ACBE-42E6-92F5-667EDDCD9652}" type="slidenum">
              <a:rPr lang="en-US" smtClean="0"/>
              <a:t>15</a:t>
            </a:fld>
            <a:endParaRPr lang="en-US" dirty="0"/>
          </a:p>
        </p:txBody>
      </p:sp>
    </p:spTree>
    <p:extLst>
      <p:ext uri="{BB962C8B-B14F-4D97-AF65-F5344CB8AC3E}">
        <p14:creationId xmlns:p14="http://schemas.microsoft.com/office/powerpoint/2010/main" val="137002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AFGC is committed</a:t>
            </a:r>
            <a:r>
              <a:rPr lang="en-AU" baseline="0" dirty="0"/>
              <a:t> to providing on-going support of the PIF V6.0 system. This will comprise:</a:t>
            </a:r>
          </a:p>
          <a:p>
            <a:pPr marL="457200" lvl="1" indent="0">
              <a:buFont typeface="Arial" panose="020B0604020202020204" pitchFamily="34" charset="0"/>
              <a:buNone/>
            </a:pPr>
            <a:endParaRPr lang="en-AU" baseline="0" dirty="0"/>
          </a:p>
          <a:p>
            <a:pPr marL="171450" lvl="0" indent="-171450">
              <a:buFont typeface="Arial" panose="020B0604020202020204" pitchFamily="34" charset="0"/>
              <a:buChar char="•"/>
            </a:pPr>
            <a:r>
              <a:rPr lang="en-AU" baseline="0" dirty="0"/>
              <a:t>Periodic updates</a:t>
            </a:r>
          </a:p>
          <a:p>
            <a:pPr marL="628650" lvl="1" indent="-171450">
              <a:buFont typeface="Arial" panose="020B0604020202020204" pitchFamily="34" charset="0"/>
              <a:buChar char="•"/>
            </a:pPr>
            <a:r>
              <a:rPr lang="en-AU" baseline="0" dirty="0"/>
              <a:t>Based on input from the Users and Vendor groups the PIF V6.0 will be subject to periodic upgrades. </a:t>
            </a:r>
          </a:p>
          <a:p>
            <a:pPr marL="628650" lvl="1" indent="-171450">
              <a:buFont typeface="Arial" panose="020B0604020202020204" pitchFamily="34" charset="0"/>
              <a:buChar char="•"/>
            </a:pPr>
            <a:endParaRPr lang="en-AU" baseline="0" dirty="0"/>
          </a:p>
          <a:p>
            <a:pPr marL="171450" lvl="0" indent="-171450">
              <a:buFont typeface="Arial" panose="020B0604020202020204" pitchFamily="34" charset="0"/>
              <a:buChar char="•"/>
            </a:pPr>
            <a:r>
              <a:rPr lang="en-AU" baseline="0" dirty="0"/>
              <a:t>Workshops and training</a:t>
            </a:r>
          </a:p>
          <a:p>
            <a:pPr marL="628650" lvl="1" indent="-171450">
              <a:buFont typeface="Arial" panose="020B0604020202020204" pitchFamily="34" charset="0"/>
              <a:buChar char="•"/>
            </a:pPr>
            <a:r>
              <a:rPr lang="en-AU" baseline="0" dirty="0"/>
              <a:t>The AFGC will continue to provide training for new and existing users of the PIF V6.0 system. </a:t>
            </a:r>
          </a:p>
          <a:p>
            <a:pPr marL="0" lvl="0" indent="0">
              <a:buFont typeface="Arial" panose="020B0604020202020204" pitchFamily="34" charset="0"/>
              <a:buNone/>
            </a:pPr>
            <a:endParaRPr lang="en-AU" baseline="0" dirty="0"/>
          </a:p>
          <a:p>
            <a:pPr marL="171450" lvl="0" indent="-171450">
              <a:buFont typeface="Arial" panose="020B0604020202020204" pitchFamily="34" charset="0"/>
              <a:buChar char="•"/>
            </a:pPr>
            <a:r>
              <a:rPr lang="en-AU" baseline="0" dirty="0"/>
              <a:t>A Vendor Technical Group which will provide a forum for:</a:t>
            </a:r>
          </a:p>
          <a:p>
            <a:pPr marL="628650" lvl="1" indent="-171450">
              <a:buFont typeface="Arial" panose="020B0604020202020204" pitchFamily="34" charset="0"/>
              <a:buChar char="•"/>
            </a:pPr>
            <a:r>
              <a:rPr lang="en-AU" baseline="0" dirty="0"/>
              <a:t>Exchange information on technical aspects of the system</a:t>
            </a:r>
          </a:p>
          <a:p>
            <a:pPr marL="628650" lvl="1" indent="-171450">
              <a:buFont typeface="Arial" panose="020B0604020202020204" pitchFamily="34" charset="0"/>
              <a:buChar char="•"/>
            </a:pPr>
            <a:r>
              <a:rPr lang="en-AU" baseline="0" dirty="0"/>
              <a:t>Implement agreed changes to the functionality of the system and engage in testing to ensure smooth implementation</a:t>
            </a:r>
          </a:p>
          <a:p>
            <a:pPr marL="628650" lvl="1" indent="-171450">
              <a:buFont typeface="Arial" panose="020B0604020202020204" pitchFamily="34" charset="0"/>
              <a:buChar char="•"/>
            </a:pPr>
            <a:r>
              <a:rPr lang="en-AU" baseline="0" dirty="0"/>
              <a:t>Agree on technical solutions to upgrades or trouble shooting. </a:t>
            </a:r>
          </a:p>
          <a:p>
            <a:pPr marL="171450" lvl="0" indent="-171450">
              <a:buFont typeface="Arial" panose="020B0604020202020204" pitchFamily="34" charset="0"/>
              <a:buChar char="•"/>
            </a:pPr>
            <a:endParaRPr lang="en-AU" baseline="0" dirty="0"/>
          </a:p>
          <a:p>
            <a:pPr marL="0" lvl="0" indent="0">
              <a:buFont typeface="Arial" panose="020B0604020202020204" pitchFamily="34" charset="0"/>
              <a:buNone/>
            </a:pPr>
            <a:endParaRPr lang="en-AU" baseline="0" dirty="0"/>
          </a:p>
          <a:p>
            <a:pPr marL="0" lvl="0" indent="0">
              <a:buFont typeface="Arial" panose="020B0604020202020204" pitchFamily="34" charset="0"/>
              <a:buNone/>
            </a:pPr>
            <a:endParaRPr lang="en-AU" baseline="0" dirty="0"/>
          </a:p>
          <a:p>
            <a:endParaRPr lang="en-AU" baseline="0" dirty="0"/>
          </a:p>
          <a:p>
            <a:endParaRPr lang="en-AU" baseline="0" dirty="0"/>
          </a:p>
          <a:p>
            <a:endParaRPr lang="en-AU" dirty="0"/>
          </a:p>
        </p:txBody>
      </p:sp>
      <p:sp>
        <p:nvSpPr>
          <p:cNvPr id="4" name="Slide Number Placeholder 3"/>
          <p:cNvSpPr>
            <a:spLocks noGrp="1"/>
          </p:cNvSpPr>
          <p:nvPr>
            <p:ph type="sldNum" sz="quarter" idx="10"/>
          </p:nvPr>
        </p:nvSpPr>
        <p:spPr/>
        <p:txBody>
          <a:bodyPr/>
          <a:lstStyle/>
          <a:p>
            <a:fld id="{5A226AB8-ACBE-42E6-92F5-667EDDCD9652}" type="slidenum">
              <a:rPr lang="en-US" smtClean="0"/>
              <a:t>16</a:t>
            </a:fld>
            <a:endParaRPr lang="en-US" dirty="0"/>
          </a:p>
        </p:txBody>
      </p:sp>
    </p:spTree>
    <p:extLst>
      <p:ext uri="{BB962C8B-B14F-4D97-AF65-F5344CB8AC3E}">
        <p14:creationId xmlns:p14="http://schemas.microsoft.com/office/powerpoint/2010/main" val="740493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accent5">
                  <a:lumMod val="75000"/>
                </a:schemeClr>
              </a:buClr>
              <a:buFont typeface="Arial" panose="020B0604020202020204" pitchFamily="34" charset="0"/>
              <a:buNone/>
            </a:pPr>
            <a:r>
              <a:rPr lang="en-AU" dirty="0"/>
              <a:t>PIF</a:t>
            </a:r>
            <a:r>
              <a:rPr lang="en-AU" baseline="0" dirty="0"/>
              <a:t> V6.0 has been designed to be a complete business solution </a:t>
            </a:r>
            <a:endParaRPr lang="en-AU" dirty="0"/>
          </a:p>
          <a:p>
            <a:pPr marL="171450" indent="-171450">
              <a:buClr>
                <a:schemeClr val="accent5">
                  <a:lumMod val="75000"/>
                </a:schemeClr>
              </a:buClr>
              <a:buFont typeface="Arial" panose="020B0604020202020204" pitchFamily="34" charset="0"/>
              <a:buChar char="•"/>
            </a:pPr>
            <a:endParaRPr lang="en-AU" dirty="0"/>
          </a:p>
          <a:p>
            <a:pPr marL="171450" indent="-171450">
              <a:buClr>
                <a:schemeClr val="accent5">
                  <a:lumMod val="75000"/>
                </a:schemeClr>
              </a:buClr>
              <a:buFont typeface="Arial" panose="020B0604020202020204" pitchFamily="34" charset="0"/>
              <a:buChar char="•"/>
            </a:pPr>
            <a:r>
              <a:rPr lang="en-AU" dirty="0"/>
              <a:t>Up to date regulatory content for regulatory compliance – meeting all the legal obligations to</a:t>
            </a:r>
            <a:r>
              <a:rPr lang="en-AU" baseline="0" dirty="0"/>
              <a:t> comply with the Food Standards Code and other legislation</a:t>
            </a:r>
          </a:p>
          <a:p>
            <a:pPr marL="171450" indent="-171450">
              <a:buClr>
                <a:schemeClr val="accent5">
                  <a:lumMod val="75000"/>
                </a:schemeClr>
              </a:buClr>
              <a:buFont typeface="Arial" panose="020B0604020202020204" pitchFamily="34" charset="0"/>
              <a:buChar char="•"/>
            </a:pPr>
            <a:endParaRPr lang="en-AU" dirty="0"/>
          </a:p>
          <a:p>
            <a:pPr marL="171450" indent="-171450">
              <a:buClr>
                <a:schemeClr val="accent5">
                  <a:lumMod val="75000"/>
                </a:schemeClr>
              </a:buClr>
              <a:buFont typeface="Arial" panose="020B0604020202020204" pitchFamily="34" charset="0"/>
              <a:buChar char="•"/>
            </a:pPr>
            <a:r>
              <a:rPr lang="en-AU" dirty="0"/>
              <a:t>Streamlines the process of recording and reporting product information – business efficiency gains</a:t>
            </a:r>
          </a:p>
          <a:p>
            <a:pPr marL="171450" indent="-171450">
              <a:buClr>
                <a:schemeClr val="accent5">
                  <a:lumMod val="75000"/>
                </a:schemeClr>
              </a:buClr>
              <a:buFont typeface="Arial" panose="020B0604020202020204" pitchFamily="34" charset="0"/>
              <a:buChar char="•"/>
            </a:pPr>
            <a:endParaRPr lang="en-AU" dirty="0"/>
          </a:p>
          <a:p>
            <a:pPr marL="171450" indent="-171450">
              <a:buClr>
                <a:schemeClr val="accent5">
                  <a:lumMod val="75000"/>
                </a:schemeClr>
              </a:buClr>
              <a:buFont typeface="Arial" panose="020B0604020202020204" pitchFamily="34" charset="0"/>
              <a:buChar char="•"/>
            </a:pPr>
            <a:r>
              <a:rPr lang="en-AU" dirty="0"/>
              <a:t>Information integrity – management of information</a:t>
            </a:r>
            <a:r>
              <a:rPr lang="en-AU" baseline="0" dirty="0"/>
              <a:t> to help reduce errors and increase accuracy and currency of information</a:t>
            </a:r>
            <a:endParaRPr lang="en-AU" dirty="0"/>
          </a:p>
          <a:p>
            <a:pPr marL="171450" indent="-171450">
              <a:buClr>
                <a:schemeClr val="accent5">
                  <a:lumMod val="75000"/>
                </a:schemeClr>
              </a:buClr>
              <a:buFont typeface="Arial" panose="020B0604020202020204" pitchFamily="34" charset="0"/>
              <a:buChar char="•"/>
            </a:pPr>
            <a:endParaRPr lang="en-AU" dirty="0"/>
          </a:p>
          <a:p>
            <a:pPr marL="171450" indent="-171450">
              <a:buClr>
                <a:schemeClr val="accent5">
                  <a:lumMod val="75000"/>
                </a:schemeClr>
              </a:buClr>
              <a:buFont typeface="Arial" panose="020B0604020202020204" pitchFamily="34" charset="0"/>
              <a:buChar char="•"/>
            </a:pPr>
            <a:r>
              <a:rPr lang="en-AU" dirty="0"/>
              <a:t>One true source – a trusted source of data available</a:t>
            </a:r>
            <a:r>
              <a:rPr lang="en-AU" baseline="0" dirty="0"/>
              <a:t> across the business and to key commercial partners </a:t>
            </a:r>
            <a:endParaRPr lang="en-AU" dirty="0"/>
          </a:p>
          <a:p>
            <a:pPr marL="171450" indent="-171450">
              <a:buClr>
                <a:schemeClr val="accent5">
                  <a:lumMod val="75000"/>
                </a:schemeClr>
              </a:buClr>
              <a:buFont typeface="Arial" panose="020B0604020202020204" pitchFamily="34" charset="0"/>
              <a:buChar char="•"/>
            </a:pPr>
            <a:endParaRPr lang="en-AU" dirty="0"/>
          </a:p>
          <a:p>
            <a:pPr marL="171450" indent="-171450">
              <a:buClr>
                <a:schemeClr val="accent5">
                  <a:lumMod val="75000"/>
                </a:schemeClr>
              </a:buClr>
              <a:buFont typeface="Arial" panose="020B0604020202020204" pitchFamily="34" charset="0"/>
              <a:buChar char="•"/>
            </a:pPr>
            <a:r>
              <a:rPr lang="en-AU" dirty="0"/>
              <a:t>Searchable – increasing the value of the information to assist with business analytics </a:t>
            </a:r>
          </a:p>
          <a:p>
            <a:pPr marL="171450" indent="-171450">
              <a:buClr>
                <a:schemeClr val="accent5">
                  <a:lumMod val="75000"/>
                </a:schemeClr>
              </a:buClr>
              <a:buFont typeface="Arial" panose="020B0604020202020204" pitchFamily="34" charset="0"/>
              <a:buChar char="•"/>
            </a:pPr>
            <a:endParaRPr lang="en-AU" b="1" dirty="0"/>
          </a:p>
          <a:p>
            <a:pPr marL="171450" indent="-171450">
              <a:buClr>
                <a:schemeClr val="accent5">
                  <a:lumMod val="75000"/>
                </a:schemeClr>
              </a:buClr>
              <a:buFont typeface="Arial" panose="020B0604020202020204" pitchFamily="34" charset="0"/>
              <a:buChar char="•"/>
            </a:pPr>
            <a:r>
              <a:rPr lang="en-AU" b="1" dirty="0"/>
              <a:t>Secure</a:t>
            </a:r>
            <a:r>
              <a:rPr lang="en-AU" dirty="0"/>
              <a:t> information access and sharing within a business – state of the art</a:t>
            </a:r>
            <a:r>
              <a:rPr lang="en-AU" baseline="0" dirty="0"/>
              <a:t> crowd storage</a:t>
            </a:r>
            <a:endParaRPr lang="en-AU" dirty="0"/>
          </a:p>
          <a:p>
            <a:pPr marL="171450" indent="-171450">
              <a:buClr>
                <a:schemeClr val="accent5">
                  <a:lumMod val="75000"/>
                </a:schemeClr>
              </a:buClr>
              <a:buFont typeface="Arial" panose="020B0604020202020204" pitchFamily="34" charset="0"/>
              <a:buChar char="•"/>
            </a:pPr>
            <a:endParaRPr lang="en-AU" dirty="0"/>
          </a:p>
          <a:p>
            <a:pPr marL="171450" indent="-171450">
              <a:buClr>
                <a:schemeClr val="accent5">
                  <a:lumMod val="75000"/>
                </a:schemeClr>
              </a:buClr>
              <a:buFont typeface="Arial" panose="020B0604020202020204" pitchFamily="34" charset="0"/>
              <a:buChar char="•"/>
            </a:pPr>
            <a:r>
              <a:rPr lang="en-AU" dirty="0"/>
              <a:t>Use information for other applications – IT</a:t>
            </a:r>
            <a:r>
              <a:rPr lang="en-AU" baseline="0" dirty="0"/>
              <a:t> standardisation to facilitate operations across the business. </a:t>
            </a:r>
            <a:endParaRPr lang="en-AU" dirty="0"/>
          </a:p>
          <a:p>
            <a:endParaRPr lang="en-AU" dirty="0"/>
          </a:p>
        </p:txBody>
      </p:sp>
      <p:sp>
        <p:nvSpPr>
          <p:cNvPr id="4" name="Slide Number Placeholder 3"/>
          <p:cNvSpPr>
            <a:spLocks noGrp="1"/>
          </p:cNvSpPr>
          <p:nvPr>
            <p:ph type="sldNum" sz="quarter" idx="10"/>
          </p:nvPr>
        </p:nvSpPr>
        <p:spPr/>
        <p:txBody>
          <a:bodyPr/>
          <a:lstStyle/>
          <a:p>
            <a:fld id="{5A226AB8-ACBE-42E6-92F5-667EDDCD9652}" type="slidenum">
              <a:rPr lang="en-US" smtClean="0"/>
              <a:t>3</a:t>
            </a:fld>
            <a:endParaRPr lang="en-US" dirty="0"/>
          </a:p>
        </p:txBody>
      </p:sp>
    </p:spTree>
    <p:extLst>
      <p:ext uri="{BB962C8B-B14F-4D97-AF65-F5344CB8AC3E}">
        <p14:creationId xmlns:p14="http://schemas.microsoft.com/office/powerpoint/2010/main" val="4131521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600"/>
              </a:spcBef>
            </a:pPr>
            <a:endParaRPr lang="en-AU" dirty="0"/>
          </a:p>
        </p:txBody>
      </p:sp>
      <p:sp>
        <p:nvSpPr>
          <p:cNvPr id="4" name="Slide Number Placeholder 3"/>
          <p:cNvSpPr>
            <a:spLocks noGrp="1"/>
          </p:cNvSpPr>
          <p:nvPr>
            <p:ph type="sldNum" sz="quarter" idx="10"/>
          </p:nvPr>
        </p:nvSpPr>
        <p:spPr/>
        <p:txBody>
          <a:bodyPr/>
          <a:lstStyle/>
          <a:p>
            <a:fld id="{5A226AB8-ACBE-42E6-92F5-667EDDCD9652}" type="slidenum">
              <a:rPr lang="en-US" smtClean="0"/>
              <a:t>4</a:t>
            </a:fld>
            <a:endParaRPr lang="en-US" dirty="0"/>
          </a:p>
        </p:txBody>
      </p:sp>
    </p:spTree>
    <p:extLst>
      <p:ext uri="{BB962C8B-B14F-4D97-AF65-F5344CB8AC3E}">
        <p14:creationId xmlns:p14="http://schemas.microsoft.com/office/powerpoint/2010/main" val="2886796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600"/>
              </a:spcBef>
            </a:pPr>
            <a:endParaRPr lang="en-AU" dirty="0"/>
          </a:p>
        </p:txBody>
      </p:sp>
      <p:sp>
        <p:nvSpPr>
          <p:cNvPr id="4" name="Slide Number Placeholder 3"/>
          <p:cNvSpPr>
            <a:spLocks noGrp="1"/>
          </p:cNvSpPr>
          <p:nvPr>
            <p:ph type="sldNum" sz="quarter" idx="10"/>
          </p:nvPr>
        </p:nvSpPr>
        <p:spPr/>
        <p:txBody>
          <a:bodyPr/>
          <a:lstStyle/>
          <a:p>
            <a:fld id="{5A226AB8-ACBE-42E6-92F5-667EDDCD9652}" type="slidenum">
              <a:rPr lang="en-US" smtClean="0"/>
              <a:t>5</a:t>
            </a:fld>
            <a:endParaRPr lang="en-US" dirty="0"/>
          </a:p>
        </p:txBody>
      </p:sp>
    </p:spTree>
    <p:extLst>
      <p:ext uri="{BB962C8B-B14F-4D97-AF65-F5344CB8AC3E}">
        <p14:creationId xmlns:p14="http://schemas.microsoft.com/office/powerpoint/2010/main" val="4141163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600"/>
              </a:spcBef>
            </a:pPr>
            <a:endParaRPr lang="en-AU" dirty="0"/>
          </a:p>
        </p:txBody>
      </p:sp>
      <p:sp>
        <p:nvSpPr>
          <p:cNvPr id="4" name="Slide Number Placeholder 3"/>
          <p:cNvSpPr>
            <a:spLocks noGrp="1"/>
          </p:cNvSpPr>
          <p:nvPr>
            <p:ph type="sldNum" sz="quarter" idx="10"/>
          </p:nvPr>
        </p:nvSpPr>
        <p:spPr/>
        <p:txBody>
          <a:bodyPr/>
          <a:lstStyle/>
          <a:p>
            <a:fld id="{5A226AB8-ACBE-42E6-92F5-667EDDCD9652}" type="slidenum">
              <a:rPr lang="en-US" smtClean="0"/>
              <a:t>6</a:t>
            </a:fld>
            <a:endParaRPr lang="en-US" dirty="0"/>
          </a:p>
        </p:txBody>
      </p:sp>
    </p:spTree>
    <p:extLst>
      <p:ext uri="{BB962C8B-B14F-4D97-AF65-F5344CB8AC3E}">
        <p14:creationId xmlns:p14="http://schemas.microsoft.com/office/powerpoint/2010/main" val="1718561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600"/>
              </a:spcBef>
            </a:pPr>
            <a:r>
              <a:rPr lang="en-AU" dirty="0"/>
              <a:t>Security of information</a:t>
            </a:r>
            <a:r>
              <a:rPr lang="en-AU" baseline="0" dirty="0"/>
              <a:t> is a key feature of the new PIF 6.0 system. It is provided through:</a:t>
            </a:r>
          </a:p>
          <a:p>
            <a:pPr>
              <a:lnSpc>
                <a:spcPct val="150000"/>
              </a:lnSpc>
              <a:spcBef>
                <a:spcPts val="600"/>
              </a:spcBef>
            </a:pPr>
            <a:endParaRPr lang="en-AU" baseline="0" dirty="0"/>
          </a:p>
          <a:p>
            <a:pPr marL="171450" indent="-171450">
              <a:lnSpc>
                <a:spcPct val="150000"/>
              </a:lnSpc>
              <a:spcBef>
                <a:spcPts val="600"/>
              </a:spcBef>
              <a:buFont typeface="Arial" panose="020B0604020202020204" pitchFamily="34" charset="0"/>
              <a:buChar char="•"/>
            </a:pPr>
            <a:r>
              <a:rPr lang="en-AU" baseline="0" dirty="0"/>
              <a:t>Cloud storage. All PIFs are created and stored in the cloud. There is no need to download the PIFs into owner IT systems for storage (although this is possible). The cloud storage replaces the need of PIFs to be stored in hard copy or in-house as they are always accessible through the Vendor portals by authorised persons from any computer via the internet. </a:t>
            </a:r>
          </a:p>
          <a:p>
            <a:pPr marL="171450" marR="0" lvl="0" indent="-17145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Cloud environment follows best industry practice to ensure IP protection and securely isolate each customer account.</a:t>
            </a:r>
            <a:endParaRPr lang="en-AU" baseline="0" dirty="0"/>
          </a:p>
          <a:p>
            <a:pPr marL="171450" indent="-171450">
              <a:lnSpc>
                <a:spcPct val="150000"/>
              </a:lnSpc>
              <a:spcBef>
                <a:spcPts val="600"/>
              </a:spcBef>
              <a:buFont typeface="Arial" panose="020B0604020202020204" pitchFamily="34" charset="0"/>
              <a:buChar char="•"/>
            </a:pPr>
            <a:r>
              <a:rPr lang="en-AU" baseline="0" dirty="0"/>
              <a:t>PIF owners determine who in their organisations have authority to create PIFs, approve or sign-off PIFs, edit PIFs or have access on a read-only basis. They can also authorise individuals in commercials partners to access specific PIFs within the cloud.</a:t>
            </a:r>
          </a:p>
        </p:txBody>
      </p:sp>
      <p:sp>
        <p:nvSpPr>
          <p:cNvPr id="4" name="Slide Number Placeholder 3"/>
          <p:cNvSpPr>
            <a:spLocks noGrp="1"/>
          </p:cNvSpPr>
          <p:nvPr>
            <p:ph type="sldNum" sz="quarter" idx="10"/>
          </p:nvPr>
        </p:nvSpPr>
        <p:spPr/>
        <p:txBody>
          <a:bodyPr/>
          <a:lstStyle/>
          <a:p>
            <a:fld id="{5A226AB8-ACBE-42E6-92F5-667EDDCD9652}" type="slidenum">
              <a:rPr lang="en-US" smtClean="0"/>
              <a:t>7</a:t>
            </a:fld>
            <a:endParaRPr lang="en-US" dirty="0"/>
          </a:p>
        </p:txBody>
      </p:sp>
    </p:spTree>
    <p:extLst>
      <p:ext uri="{BB962C8B-B14F-4D97-AF65-F5344CB8AC3E}">
        <p14:creationId xmlns:p14="http://schemas.microsoft.com/office/powerpoint/2010/main" val="1152993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600"/>
              </a:spcBef>
            </a:pPr>
            <a:r>
              <a:rPr lang="en-AU" dirty="0"/>
              <a:t>Security of information</a:t>
            </a:r>
            <a:r>
              <a:rPr lang="en-AU" baseline="0" dirty="0"/>
              <a:t> is a key feature of the new PIF 6.0 system. It is provided through:</a:t>
            </a:r>
          </a:p>
          <a:p>
            <a:pPr>
              <a:lnSpc>
                <a:spcPct val="150000"/>
              </a:lnSpc>
              <a:spcBef>
                <a:spcPts val="600"/>
              </a:spcBef>
            </a:pPr>
            <a:endParaRPr lang="en-AU" baseline="0" dirty="0"/>
          </a:p>
          <a:p>
            <a:pPr marL="171450" indent="-171450">
              <a:lnSpc>
                <a:spcPct val="150000"/>
              </a:lnSpc>
              <a:spcBef>
                <a:spcPts val="600"/>
              </a:spcBef>
              <a:buFont typeface="Arial" panose="020B0604020202020204" pitchFamily="34" charset="0"/>
              <a:buChar char="•"/>
            </a:pPr>
            <a:r>
              <a:rPr lang="en-AU" baseline="0" dirty="0"/>
              <a:t>The PIF system can monitor and record each access session – by whom, when and whether the PIF was edited.</a:t>
            </a:r>
          </a:p>
          <a:p>
            <a:pPr marL="171450" indent="-171450">
              <a:lnSpc>
                <a:spcPct val="150000"/>
              </a:lnSpc>
              <a:spcBef>
                <a:spcPts val="600"/>
              </a:spcBef>
              <a:buFont typeface="Arial" panose="020B0604020202020204" pitchFamily="34" charset="0"/>
              <a:buChar char="•"/>
            </a:pPr>
            <a:r>
              <a:rPr lang="en-AU" baseline="0" dirty="0"/>
              <a:t>If PIF is changed it will be stored as new version, but older versions are maintained in the Cloud this provides an additional levels of security of PIF information. </a:t>
            </a:r>
            <a:endParaRPr lang="en-AU" dirty="0"/>
          </a:p>
        </p:txBody>
      </p:sp>
      <p:sp>
        <p:nvSpPr>
          <p:cNvPr id="4" name="Slide Number Placeholder 3"/>
          <p:cNvSpPr>
            <a:spLocks noGrp="1"/>
          </p:cNvSpPr>
          <p:nvPr>
            <p:ph type="sldNum" sz="quarter" idx="10"/>
          </p:nvPr>
        </p:nvSpPr>
        <p:spPr/>
        <p:txBody>
          <a:bodyPr/>
          <a:lstStyle/>
          <a:p>
            <a:fld id="{5A226AB8-ACBE-42E6-92F5-667EDDCD9652}" type="slidenum">
              <a:rPr lang="en-US" smtClean="0"/>
              <a:t>8</a:t>
            </a:fld>
            <a:endParaRPr lang="en-US" dirty="0"/>
          </a:p>
        </p:txBody>
      </p:sp>
    </p:spTree>
    <p:extLst>
      <p:ext uri="{BB962C8B-B14F-4D97-AF65-F5344CB8AC3E}">
        <p14:creationId xmlns:p14="http://schemas.microsoft.com/office/powerpoint/2010/main" val="1496301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50000"/>
              </a:lnSpc>
            </a:pPr>
            <a:r>
              <a:rPr lang="en-AU" sz="1200" dirty="0">
                <a:solidFill>
                  <a:srgbClr val="666666"/>
                </a:solidFill>
                <a:latin typeface="Arial" panose="020B0604020202020204" pitchFamily="34" charset="0"/>
              </a:rPr>
              <a:t>PIF data entry is designed to be hassle free through portal functionality:  </a:t>
            </a:r>
          </a:p>
          <a:p>
            <a:pPr fontAlgn="base">
              <a:lnSpc>
                <a:spcPct val="150000"/>
              </a:lnSpc>
            </a:pPr>
            <a:endParaRPr lang="en-AU" sz="1200" dirty="0">
              <a:solidFill>
                <a:srgbClr val="666666"/>
              </a:solidFill>
              <a:latin typeface="Arial" panose="020B0604020202020204" pitchFamily="34" charset="0"/>
            </a:endParaRPr>
          </a:p>
          <a:p>
            <a:pPr marL="285750" indent="-285750" fontAlgn="base">
              <a:lnSpc>
                <a:spcPct val="150000"/>
              </a:lnSpc>
              <a:buFont typeface="Arial" panose="020B0604020202020204" pitchFamily="34" charset="0"/>
              <a:buChar char="•"/>
            </a:pPr>
            <a:r>
              <a:rPr lang="en-AU" sz="1200" dirty="0">
                <a:solidFill>
                  <a:srgbClr val="666666"/>
                </a:solidFill>
                <a:latin typeface="Arial" panose="020B0604020202020204" pitchFamily="34" charset="0"/>
              </a:rPr>
              <a:t>Built-in user guidance  - “hover text boxes” provide guidance on data entry into specific parts of the PIF, and reference relevant sections of the PIF User Guide.</a:t>
            </a:r>
            <a:r>
              <a:rPr lang="en-AU" sz="1200" baseline="0" dirty="0">
                <a:solidFill>
                  <a:srgbClr val="666666"/>
                </a:solidFill>
                <a:latin typeface="Arial" panose="020B0604020202020204" pitchFamily="34" charset="0"/>
              </a:rPr>
              <a:t> Thus as users fill in or edit the PIF on-screen guidance and tips are provided to assist understanding. Reference to the User Guide allows users to rapid find additional information which can assist data entry and completion of the PIF. </a:t>
            </a:r>
            <a:endParaRPr lang="en-AU" sz="1200" dirty="0">
              <a:solidFill>
                <a:srgbClr val="666666"/>
              </a:solidFill>
              <a:latin typeface="Arial" panose="020B0604020202020204" pitchFamily="34" charset="0"/>
            </a:endParaRPr>
          </a:p>
          <a:p>
            <a:pPr marL="285750" indent="-285750" fontAlgn="base">
              <a:lnSpc>
                <a:spcPct val="150000"/>
              </a:lnSpc>
              <a:buFont typeface="Arial" panose="020B0604020202020204" pitchFamily="34" charset="0"/>
              <a:buChar char="•"/>
            </a:pPr>
            <a:r>
              <a:rPr lang="en-AU" sz="1200" dirty="0">
                <a:solidFill>
                  <a:srgbClr val="666666"/>
                </a:solidFill>
                <a:latin typeface="Arial" panose="020B0604020202020204" pitchFamily="34" charset="0"/>
              </a:rPr>
              <a:t>Internal routines and tools provide checks of entered data to assist error-free entry and PIF completion. Data entry</a:t>
            </a:r>
            <a:r>
              <a:rPr lang="en-AU" sz="1200" baseline="0" dirty="0">
                <a:solidFill>
                  <a:srgbClr val="666666"/>
                </a:solidFill>
                <a:latin typeface="Arial" panose="020B0604020202020204" pitchFamily="34" charset="0"/>
              </a:rPr>
              <a:t> are linked within the PIF so that where the same information is required on more than one occasion it only needs to be entered once. </a:t>
            </a:r>
            <a:endParaRPr lang="en-AU" sz="1200" dirty="0">
              <a:solidFill>
                <a:srgbClr val="666666"/>
              </a:solidFill>
              <a:latin typeface="Arial" panose="020B0604020202020204" pitchFamily="34" charset="0"/>
            </a:endParaRPr>
          </a:p>
          <a:p>
            <a:pPr marL="285750" indent="-285750" fontAlgn="base">
              <a:lnSpc>
                <a:spcPct val="150000"/>
              </a:lnSpc>
              <a:buFont typeface="Arial" panose="020B0604020202020204" pitchFamily="34" charset="0"/>
              <a:buChar char="•"/>
            </a:pPr>
            <a:r>
              <a:rPr lang="en-AU" sz="1200" dirty="0">
                <a:solidFill>
                  <a:srgbClr val="666666"/>
                </a:solidFill>
                <a:latin typeface="Arial" panose="020B0604020202020204" pitchFamily="34" charset="0"/>
              </a:rPr>
              <a:t>Sophisticated document control facilitates PIF management removing</a:t>
            </a:r>
            <a:r>
              <a:rPr lang="en-AU" sz="1200" baseline="0" dirty="0">
                <a:solidFill>
                  <a:srgbClr val="666666"/>
                </a:solidFill>
                <a:latin typeface="Arial" panose="020B0604020202020204" pitchFamily="34" charset="0"/>
              </a:rPr>
              <a:t> the chance of errors.  This assists maintaining currency of PIF and that the correct version is used by the company.  This is provided through features including</a:t>
            </a:r>
            <a:endParaRPr lang="en-AU" sz="1200" dirty="0">
              <a:solidFill>
                <a:srgbClr val="666666"/>
              </a:solidFill>
              <a:latin typeface="Arial" panose="020B0604020202020204" pitchFamily="34" charset="0"/>
            </a:endParaRPr>
          </a:p>
          <a:p>
            <a:pPr marL="742950" lvl="1" indent="-285750" fontAlgn="base">
              <a:lnSpc>
                <a:spcPct val="150000"/>
              </a:lnSpc>
              <a:buFont typeface="Arial" panose="020B0604020202020204" pitchFamily="34" charset="0"/>
              <a:buChar char="•"/>
            </a:pPr>
            <a:r>
              <a:rPr lang="en-AU" sz="1200" dirty="0">
                <a:solidFill>
                  <a:srgbClr val="666666"/>
                </a:solidFill>
                <a:latin typeface="Arial" panose="020B0604020202020204" pitchFamily="34" charset="0"/>
              </a:rPr>
              <a:t>Each PIF having a unique identifier,</a:t>
            </a:r>
            <a:r>
              <a:rPr lang="en-AU" sz="1200" baseline="0" dirty="0">
                <a:solidFill>
                  <a:srgbClr val="666666"/>
                </a:solidFill>
                <a:latin typeface="Arial" panose="020B0604020202020204" pitchFamily="34" charset="0"/>
              </a:rPr>
              <a:t> and </a:t>
            </a:r>
            <a:endParaRPr lang="en-AU" sz="1200" dirty="0">
              <a:solidFill>
                <a:srgbClr val="666666"/>
              </a:solidFill>
              <a:latin typeface="Arial" panose="020B0604020202020204" pitchFamily="34" charset="0"/>
            </a:endParaRPr>
          </a:p>
          <a:p>
            <a:pPr marL="742950" lvl="1" indent="-285750" fontAlgn="base">
              <a:lnSpc>
                <a:spcPct val="150000"/>
              </a:lnSpc>
              <a:buFont typeface="Arial" panose="020B0604020202020204" pitchFamily="34" charset="0"/>
              <a:buChar char="•"/>
            </a:pPr>
            <a:r>
              <a:rPr lang="en-AU" sz="1200" dirty="0">
                <a:solidFill>
                  <a:srgbClr val="666666"/>
                </a:solidFill>
                <a:latin typeface="Arial" panose="020B0604020202020204" pitchFamily="34" charset="0"/>
              </a:rPr>
              <a:t>Sophisticated</a:t>
            </a:r>
            <a:r>
              <a:rPr lang="en-AU" sz="1200" baseline="0" dirty="0">
                <a:solidFill>
                  <a:srgbClr val="666666"/>
                </a:solidFill>
                <a:latin typeface="Arial" panose="020B0604020202020204" pitchFamily="34" charset="0"/>
              </a:rPr>
              <a:t> v</a:t>
            </a:r>
            <a:r>
              <a:rPr lang="en-AU" sz="1200" dirty="0">
                <a:solidFill>
                  <a:srgbClr val="666666"/>
                </a:solidFill>
                <a:latin typeface="Arial" panose="020B0604020202020204" pitchFamily="34" charset="0"/>
              </a:rPr>
              <a:t>ersion control during editing and archiving. </a:t>
            </a:r>
          </a:p>
          <a:p>
            <a:endParaRPr lang="en-AU" dirty="0"/>
          </a:p>
        </p:txBody>
      </p:sp>
      <p:sp>
        <p:nvSpPr>
          <p:cNvPr id="4" name="Slide Number Placeholder 3"/>
          <p:cNvSpPr>
            <a:spLocks noGrp="1"/>
          </p:cNvSpPr>
          <p:nvPr>
            <p:ph type="sldNum" sz="quarter" idx="10"/>
          </p:nvPr>
        </p:nvSpPr>
        <p:spPr/>
        <p:txBody>
          <a:bodyPr/>
          <a:lstStyle/>
          <a:p>
            <a:fld id="{5A226AB8-ACBE-42E6-92F5-667EDDCD9652}" type="slidenum">
              <a:rPr lang="en-US" smtClean="0"/>
              <a:t>9</a:t>
            </a:fld>
            <a:endParaRPr lang="en-US" dirty="0"/>
          </a:p>
        </p:txBody>
      </p:sp>
    </p:spTree>
    <p:extLst>
      <p:ext uri="{BB962C8B-B14F-4D97-AF65-F5344CB8AC3E}">
        <p14:creationId xmlns:p14="http://schemas.microsoft.com/office/powerpoint/2010/main" val="3663669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50000"/>
              </a:lnSpc>
            </a:pPr>
            <a:r>
              <a:rPr lang="en-AU" sz="1100" dirty="0">
                <a:solidFill>
                  <a:srgbClr val="666666"/>
                </a:solidFill>
                <a:latin typeface="Arial" panose="020B0604020202020204" pitchFamily="34" charset="0"/>
              </a:rPr>
              <a:t>PIF data entry is designed to be hassle free through portal functionality:  </a:t>
            </a:r>
          </a:p>
          <a:p>
            <a:pPr fontAlgn="base">
              <a:lnSpc>
                <a:spcPct val="150000"/>
              </a:lnSpc>
            </a:pPr>
            <a:endParaRPr lang="en-AU" sz="1100" dirty="0">
              <a:solidFill>
                <a:srgbClr val="666666"/>
              </a:solidFill>
              <a:latin typeface="Arial" panose="020B0604020202020204" pitchFamily="34" charset="0"/>
            </a:endParaRPr>
          </a:p>
          <a:p>
            <a:pPr marL="285750" indent="-285750" fontAlgn="base">
              <a:lnSpc>
                <a:spcPct val="150000"/>
              </a:lnSpc>
              <a:buFont typeface="Arial" panose="020B0604020202020204" pitchFamily="34" charset="0"/>
              <a:buChar char="•"/>
            </a:pPr>
            <a:r>
              <a:rPr lang="en-AU" sz="1100" dirty="0">
                <a:solidFill>
                  <a:srgbClr val="666666"/>
                </a:solidFill>
                <a:latin typeface="Arial" panose="020B0604020202020204" pitchFamily="34" charset="0"/>
              </a:rPr>
              <a:t>Sophisticated document control facilitates PIF management removing</a:t>
            </a:r>
            <a:r>
              <a:rPr lang="en-AU" sz="1100" baseline="0" dirty="0">
                <a:solidFill>
                  <a:srgbClr val="666666"/>
                </a:solidFill>
                <a:latin typeface="Arial" panose="020B0604020202020204" pitchFamily="34" charset="0"/>
              </a:rPr>
              <a:t> the chance of errors.  This assists maintaining currency of PIF and that the correct version is used by the company.  This is provided through features including</a:t>
            </a:r>
            <a:endParaRPr lang="en-AU" sz="1100" dirty="0">
              <a:solidFill>
                <a:srgbClr val="666666"/>
              </a:solidFill>
              <a:latin typeface="Arial" panose="020B0604020202020204" pitchFamily="34" charset="0"/>
            </a:endParaRPr>
          </a:p>
          <a:p>
            <a:pPr marL="742950" lvl="1" indent="-285750" fontAlgn="base">
              <a:lnSpc>
                <a:spcPct val="150000"/>
              </a:lnSpc>
              <a:buFont typeface="Arial" panose="020B0604020202020204" pitchFamily="34" charset="0"/>
              <a:buChar char="•"/>
            </a:pPr>
            <a:r>
              <a:rPr lang="en-AU" sz="1100" dirty="0">
                <a:solidFill>
                  <a:srgbClr val="666666"/>
                </a:solidFill>
                <a:latin typeface="Arial" panose="020B0604020202020204" pitchFamily="34" charset="0"/>
              </a:rPr>
              <a:t>Each PIF having a unique identifier,</a:t>
            </a:r>
            <a:r>
              <a:rPr lang="en-AU" sz="1100" baseline="0" dirty="0">
                <a:solidFill>
                  <a:srgbClr val="666666"/>
                </a:solidFill>
                <a:latin typeface="Arial" panose="020B0604020202020204" pitchFamily="34" charset="0"/>
              </a:rPr>
              <a:t> and </a:t>
            </a:r>
            <a:endParaRPr lang="en-AU" sz="1100" dirty="0">
              <a:solidFill>
                <a:srgbClr val="666666"/>
              </a:solidFill>
              <a:latin typeface="Arial" panose="020B0604020202020204" pitchFamily="34" charset="0"/>
            </a:endParaRPr>
          </a:p>
          <a:p>
            <a:pPr marL="742950" lvl="1" indent="-285750" fontAlgn="base">
              <a:lnSpc>
                <a:spcPct val="150000"/>
              </a:lnSpc>
              <a:buFont typeface="Arial" panose="020B0604020202020204" pitchFamily="34" charset="0"/>
              <a:buChar char="•"/>
            </a:pPr>
            <a:r>
              <a:rPr lang="en-AU" sz="1100" dirty="0">
                <a:solidFill>
                  <a:srgbClr val="666666"/>
                </a:solidFill>
                <a:latin typeface="Arial" panose="020B0604020202020204" pitchFamily="34" charset="0"/>
              </a:rPr>
              <a:t>Sophisticated</a:t>
            </a:r>
            <a:r>
              <a:rPr lang="en-AU" sz="1100" baseline="0" dirty="0">
                <a:solidFill>
                  <a:srgbClr val="666666"/>
                </a:solidFill>
                <a:latin typeface="Arial" panose="020B0604020202020204" pitchFamily="34" charset="0"/>
              </a:rPr>
              <a:t> v</a:t>
            </a:r>
            <a:r>
              <a:rPr lang="en-AU" sz="1100" dirty="0">
                <a:solidFill>
                  <a:srgbClr val="666666"/>
                </a:solidFill>
                <a:latin typeface="Arial" panose="020B0604020202020204" pitchFamily="34" charset="0"/>
              </a:rPr>
              <a:t>ersion control during editing and archiving. </a:t>
            </a:r>
          </a:p>
          <a:p>
            <a:endParaRPr lang="en-AU" dirty="0"/>
          </a:p>
        </p:txBody>
      </p:sp>
      <p:sp>
        <p:nvSpPr>
          <p:cNvPr id="4" name="Slide Number Placeholder 3"/>
          <p:cNvSpPr>
            <a:spLocks noGrp="1"/>
          </p:cNvSpPr>
          <p:nvPr>
            <p:ph type="sldNum" sz="quarter" idx="10"/>
          </p:nvPr>
        </p:nvSpPr>
        <p:spPr/>
        <p:txBody>
          <a:bodyPr/>
          <a:lstStyle/>
          <a:p>
            <a:fld id="{5A226AB8-ACBE-42E6-92F5-667EDDCD9652}" type="slidenum">
              <a:rPr lang="en-US" smtClean="0"/>
              <a:t>10</a:t>
            </a:fld>
            <a:endParaRPr lang="en-US" dirty="0"/>
          </a:p>
        </p:txBody>
      </p:sp>
    </p:spTree>
    <p:extLst>
      <p:ext uri="{BB962C8B-B14F-4D97-AF65-F5344CB8AC3E}">
        <p14:creationId xmlns:p14="http://schemas.microsoft.com/office/powerpoint/2010/main" val="34756854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BAF9FE27-70E1-44B2-A8D4-22B1FBB9F461}"/>
              </a:ext>
            </a:extLst>
          </p:cNvPr>
          <p:cNvSpPr txBox="1">
            <a:spLocks/>
          </p:cNvSpPr>
          <p:nvPr userDrawn="1"/>
        </p:nvSpPr>
        <p:spPr>
          <a:xfrm>
            <a:off x="11654138" y="6457538"/>
            <a:ext cx="36314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6A8551B-6061-4092-8D31-3584CF334CAE}" type="slidenum">
              <a:rPr lang="en-US" sz="1000" b="1" smtClean="0">
                <a:ln w="3175">
                  <a:solidFill>
                    <a:srgbClr val="73A6B7"/>
                  </a:solidFill>
                </a:ln>
                <a:solidFill>
                  <a:srgbClr val="73A6B7"/>
                </a:solidFill>
                <a:latin typeface="Calibri" panose="020F0502020204030204" pitchFamily="34" charset="0"/>
              </a:rPr>
              <a:t>‹#›</a:t>
            </a:fld>
            <a:endParaRPr lang="en-US" sz="1000" b="1" dirty="0">
              <a:ln w="3175">
                <a:solidFill>
                  <a:srgbClr val="73A6B7"/>
                </a:solidFill>
              </a:ln>
              <a:solidFill>
                <a:srgbClr val="73A6B7"/>
              </a:solidFill>
              <a:latin typeface="Calibri" panose="020F0502020204030204" pitchFamily="34" charset="0"/>
            </a:endParaRPr>
          </a:p>
        </p:txBody>
      </p:sp>
      <p:pic>
        <p:nvPicPr>
          <p:cNvPr id="3" name="Picture 2">
            <a:extLst>
              <a:ext uri="{FF2B5EF4-FFF2-40B4-BE49-F238E27FC236}">
                <a16:creationId xmlns:a16="http://schemas.microsoft.com/office/drawing/2014/main" id="{1E40BACB-7788-4202-8884-1A979DF832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422" y="6462742"/>
            <a:ext cx="2230932" cy="345709"/>
          </a:xfrm>
          <a:prstGeom prst="rect">
            <a:avLst/>
          </a:prstGeom>
        </p:spPr>
      </p:pic>
      <p:sp>
        <p:nvSpPr>
          <p:cNvPr id="4" name="Rectangle 3">
            <a:extLst>
              <a:ext uri="{FF2B5EF4-FFF2-40B4-BE49-F238E27FC236}">
                <a16:creationId xmlns:a16="http://schemas.microsoft.com/office/drawing/2014/main" id="{9207E904-E752-465C-83B3-1264965594E8}"/>
              </a:ext>
            </a:extLst>
          </p:cNvPr>
          <p:cNvSpPr/>
          <p:nvPr userDrawn="1"/>
        </p:nvSpPr>
        <p:spPr>
          <a:xfrm>
            <a:off x="1190625" y="607905"/>
            <a:ext cx="10344150" cy="526881"/>
          </a:xfrm>
          <a:prstGeom prst="rect">
            <a:avLst/>
          </a:prstGeom>
          <a:solidFill>
            <a:srgbClr val="D1B871"/>
          </a:solidFill>
          <a:ln cap="rnd">
            <a:solidFill>
              <a:srgbClr val="D1B8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Oval 4">
            <a:extLst>
              <a:ext uri="{FF2B5EF4-FFF2-40B4-BE49-F238E27FC236}">
                <a16:creationId xmlns:a16="http://schemas.microsoft.com/office/drawing/2014/main" id="{59251749-4833-4CF9-81BF-9A246E6D72F4}"/>
              </a:ext>
            </a:extLst>
          </p:cNvPr>
          <p:cNvSpPr/>
          <p:nvPr userDrawn="1"/>
        </p:nvSpPr>
        <p:spPr>
          <a:xfrm>
            <a:off x="342898" y="357377"/>
            <a:ext cx="1005417" cy="10477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6" name="Picture 5">
            <a:extLst>
              <a:ext uri="{FF2B5EF4-FFF2-40B4-BE49-F238E27FC236}">
                <a16:creationId xmlns:a16="http://schemas.microsoft.com/office/drawing/2014/main" id="{A8C72162-6F03-4644-8078-9499FBE92AF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3915" y="517344"/>
            <a:ext cx="723385" cy="736294"/>
          </a:xfrm>
          <a:prstGeom prst="rect">
            <a:avLst/>
          </a:prstGeom>
        </p:spPr>
      </p:pic>
    </p:spTree>
    <p:extLst>
      <p:ext uri="{BB962C8B-B14F-4D97-AF65-F5344CB8AC3E}">
        <p14:creationId xmlns:p14="http://schemas.microsoft.com/office/powerpoint/2010/main" val="2437744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4D526-F53C-446D-8D7C-8A73C2A6AB0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41CC3D-D32B-4629-85B8-E779A41050B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A0517242-BF08-4A5E-ABD7-483896CAE9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B2B8E4-DF23-4701-B28A-B9E5700B31BD}"/>
              </a:ext>
            </a:extLst>
          </p:cNvPr>
          <p:cNvSpPr>
            <a:spLocks noGrp="1"/>
          </p:cNvSpPr>
          <p:nvPr>
            <p:ph type="dt" sz="half" idx="10"/>
          </p:nvPr>
        </p:nvSpPr>
        <p:spPr>
          <a:xfrm>
            <a:off x="838200" y="6356350"/>
            <a:ext cx="2743200" cy="365125"/>
          </a:xfrm>
          <a:prstGeom prst="rect">
            <a:avLst/>
          </a:prstGeom>
        </p:spPr>
        <p:txBody>
          <a:bodyPr/>
          <a:lstStyle/>
          <a:p>
            <a:fld id="{3050ACFF-56C3-4453-9BAD-A02FE717F83E}" type="datetimeFigureOut">
              <a:rPr lang="en-US" smtClean="0"/>
              <a:t>3/25/2020</a:t>
            </a:fld>
            <a:endParaRPr lang="en-US" dirty="0"/>
          </a:p>
        </p:txBody>
      </p:sp>
      <p:sp>
        <p:nvSpPr>
          <p:cNvPr id="6" name="Footer Placeholder 5">
            <a:extLst>
              <a:ext uri="{FF2B5EF4-FFF2-40B4-BE49-F238E27FC236}">
                <a16:creationId xmlns:a16="http://schemas.microsoft.com/office/drawing/2014/main" id="{546DE909-4588-4CF5-B2FA-B7631243341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69EA005E-65C2-4007-815C-52F23809FC2F}"/>
              </a:ext>
            </a:extLst>
          </p:cNvPr>
          <p:cNvSpPr>
            <a:spLocks noGrp="1"/>
          </p:cNvSpPr>
          <p:nvPr>
            <p:ph type="sldNum" sz="quarter" idx="12"/>
          </p:nvPr>
        </p:nvSpPr>
        <p:spPr>
          <a:xfrm>
            <a:off x="8610600" y="6356350"/>
            <a:ext cx="2743200" cy="365125"/>
          </a:xfrm>
          <a:prstGeom prst="rect">
            <a:avLst/>
          </a:prstGeom>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1550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6B1F3-61FB-4FDC-814D-EEC1C1FC370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2403B0-8D7F-4489-AB72-C346C887013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FC9304-E5BD-4F3E-ADB0-974FEBCDEAA7}"/>
              </a:ext>
            </a:extLst>
          </p:cNvPr>
          <p:cNvSpPr>
            <a:spLocks noGrp="1"/>
          </p:cNvSpPr>
          <p:nvPr>
            <p:ph type="dt" sz="half" idx="10"/>
          </p:nvPr>
        </p:nvSpPr>
        <p:spPr>
          <a:xfrm>
            <a:off x="838200" y="6356350"/>
            <a:ext cx="2743200" cy="365125"/>
          </a:xfrm>
          <a:prstGeom prst="rect">
            <a:avLst/>
          </a:prstGeom>
        </p:spPr>
        <p:txBody>
          <a:bodyPr/>
          <a:lstStyle/>
          <a:p>
            <a:fld id="{3050ACFF-56C3-4453-9BAD-A02FE717F83E}" type="datetimeFigureOut">
              <a:rPr lang="en-US" smtClean="0"/>
              <a:t>3/25/2020</a:t>
            </a:fld>
            <a:endParaRPr lang="en-US" dirty="0"/>
          </a:p>
        </p:txBody>
      </p:sp>
      <p:sp>
        <p:nvSpPr>
          <p:cNvPr id="5" name="Footer Placeholder 4">
            <a:extLst>
              <a:ext uri="{FF2B5EF4-FFF2-40B4-BE49-F238E27FC236}">
                <a16:creationId xmlns:a16="http://schemas.microsoft.com/office/drawing/2014/main" id="{C338AD29-D9CD-42D8-9604-C47996EE99A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452C394-EF43-405B-9653-70AAB9098DE0}"/>
              </a:ext>
            </a:extLst>
          </p:cNvPr>
          <p:cNvSpPr>
            <a:spLocks noGrp="1"/>
          </p:cNvSpPr>
          <p:nvPr>
            <p:ph type="sldNum" sz="quarter" idx="12"/>
          </p:nvPr>
        </p:nvSpPr>
        <p:spPr>
          <a:xfrm>
            <a:off x="8610600" y="6356350"/>
            <a:ext cx="2743200" cy="365125"/>
          </a:xfrm>
          <a:prstGeom prst="rect">
            <a:avLst/>
          </a:prstGeom>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1629452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D1E61D-2F00-41ED-8D92-7CAEB9A5A51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647491-5142-48CA-9664-F5082D450F3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94576D-BE01-4BB5-A9F4-7DE4814E6820}"/>
              </a:ext>
            </a:extLst>
          </p:cNvPr>
          <p:cNvSpPr>
            <a:spLocks noGrp="1"/>
          </p:cNvSpPr>
          <p:nvPr>
            <p:ph type="dt" sz="half" idx="10"/>
          </p:nvPr>
        </p:nvSpPr>
        <p:spPr>
          <a:xfrm>
            <a:off x="838200" y="6356350"/>
            <a:ext cx="2743200" cy="365125"/>
          </a:xfrm>
          <a:prstGeom prst="rect">
            <a:avLst/>
          </a:prstGeom>
        </p:spPr>
        <p:txBody>
          <a:bodyPr/>
          <a:lstStyle/>
          <a:p>
            <a:fld id="{3050ACFF-56C3-4453-9BAD-A02FE717F83E}" type="datetimeFigureOut">
              <a:rPr lang="en-US" smtClean="0"/>
              <a:t>3/25/2020</a:t>
            </a:fld>
            <a:endParaRPr lang="en-US" dirty="0"/>
          </a:p>
        </p:txBody>
      </p:sp>
      <p:sp>
        <p:nvSpPr>
          <p:cNvPr id="5" name="Footer Placeholder 4">
            <a:extLst>
              <a:ext uri="{FF2B5EF4-FFF2-40B4-BE49-F238E27FC236}">
                <a16:creationId xmlns:a16="http://schemas.microsoft.com/office/drawing/2014/main" id="{5C10CA14-AD61-4101-9143-F7884378CAD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5E98B885-CFEA-4882-BBEA-C5F142089598}"/>
              </a:ext>
            </a:extLst>
          </p:cNvPr>
          <p:cNvSpPr>
            <a:spLocks noGrp="1"/>
          </p:cNvSpPr>
          <p:nvPr>
            <p:ph type="sldNum" sz="quarter" idx="12"/>
          </p:nvPr>
        </p:nvSpPr>
        <p:spPr>
          <a:xfrm>
            <a:off x="8610600" y="6356350"/>
            <a:ext cx="2743200" cy="365125"/>
          </a:xfrm>
          <a:prstGeom prst="rect">
            <a:avLst/>
          </a:prstGeom>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2951664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40BACB-7788-4202-8884-1A979DF832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422" y="6462742"/>
            <a:ext cx="2230932" cy="345709"/>
          </a:xfrm>
          <a:prstGeom prst="rect">
            <a:avLst/>
          </a:prstGeom>
        </p:spPr>
      </p:pic>
    </p:spTree>
    <p:extLst>
      <p:ext uri="{BB962C8B-B14F-4D97-AF65-F5344CB8AC3E}">
        <p14:creationId xmlns:p14="http://schemas.microsoft.com/office/powerpoint/2010/main" val="1556317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9804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EE07D-6026-47C0-975A-7E493011BA9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C00015-2956-4E1F-B05F-214F1DE24EA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556B43-C1CB-4618-B91B-AAAEEB4015DA}"/>
              </a:ext>
            </a:extLst>
          </p:cNvPr>
          <p:cNvSpPr>
            <a:spLocks noGrp="1"/>
          </p:cNvSpPr>
          <p:nvPr>
            <p:ph type="dt" sz="half" idx="10"/>
          </p:nvPr>
        </p:nvSpPr>
        <p:spPr>
          <a:xfrm>
            <a:off x="838200" y="6356350"/>
            <a:ext cx="2743200" cy="365125"/>
          </a:xfrm>
          <a:prstGeom prst="rect">
            <a:avLst/>
          </a:prstGeom>
        </p:spPr>
        <p:txBody>
          <a:bodyPr/>
          <a:lstStyle/>
          <a:p>
            <a:fld id="{3050ACFF-56C3-4453-9BAD-A02FE717F83E}" type="datetimeFigureOut">
              <a:rPr lang="en-US" smtClean="0"/>
              <a:t>3/25/2020</a:t>
            </a:fld>
            <a:endParaRPr lang="en-US" dirty="0"/>
          </a:p>
        </p:txBody>
      </p:sp>
      <p:sp>
        <p:nvSpPr>
          <p:cNvPr id="5" name="Footer Placeholder 4">
            <a:extLst>
              <a:ext uri="{FF2B5EF4-FFF2-40B4-BE49-F238E27FC236}">
                <a16:creationId xmlns:a16="http://schemas.microsoft.com/office/drawing/2014/main" id="{C1688E39-E80F-4C18-9C2A-69886B82214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A24C5964-5187-4195-8EAF-85D18DC4F58C}"/>
              </a:ext>
            </a:extLst>
          </p:cNvPr>
          <p:cNvSpPr>
            <a:spLocks noGrp="1"/>
          </p:cNvSpPr>
          <p:nvPr>
            <p:ph type="sldNum" sz="quarter" idx="12"/>
          </p:nvPr>
        </p:nvSpPr>
        <p:spPr>
          <a:xfrm>
            <a:off x="8610600" y="6356350"/>
            <a:ext cx="2743200" cy="365125"/>
          </a:xfrm>
          <a:prstGeom prst="rect">
            <a:avLst/>
          </a:prstGeom>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1358915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B990-ED8C-4AAA-8241-C4881B1382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66612F2-9E33-44D3-80E2-578C5440A7C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8F7B21-660D-43B3-9151-B40C9ABCD71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326A10-CB05-4418-9338-CB55A7059760}"/>
              </a:ext>
            </a:extLst>
          </p:cNvPr>
          <p:cNvSpPr>
            <a:spLocks noGrp="1"/>
          </p:cNvSpPr>
          <p:nvPr>
            <p:ph type="dt" sz="half" idx="10"/>
          </p:nvPr>
        </p:nvSpPr>
        <p:spPr>
          <a:xfrm>
            <a:off x="838200" y="6356350"/>
            <a:ext cx="2743200" cy="365125"/>
          </a:xfrm>
          <a:prstGeom prst="rect">
            <a:avLst/>
          </a:prstGeom>
        </p:spPr>
        <p:txBody>
          <a:bodyPr/>
          <a:lstStyle/>
          <a:p>
            <a:fld id="{3050ACFF-56C3-4453-9BAD-A02FE717F83E}" type="datetimeFigureOut">
              <a:rPr lang="en-US" smtClean="0"/>
              <a:t>3/25/2020</a:t>
            </a:fld>
            <a:endParaRPr lang="en-US" dirty="0"/>
          </a:p>
        </p:txBody>
      </p:sp>
      <p:sp>
        <p:nvSpPr>
          <p:cNvPr id="6" name="Footer Placeholder 5">
            <a:extLst>
              <a:ext uri="{FF2B5EF4-FFF2-40B4-BE49-F238E27FC236}">
                <a16:creationId xmlns:a16="http://schemas.microsoft.com/office/drawing/2014/main" id="{06940335-9BE1-42D1-A30D-C3232BD3EE0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14E95C68-4307-4B03-8921-74DB104105C2}"/>
              </a:ext>
            </a:extLst>
          </p:cNvPr>
          <p:cNvSpPr>
            <a:spLocks noGrp="1"/>
          </p:cNvSpPr>
          <p:nvPr>
            <p:ph type="sldNum" sz="quarter" idx="12"/>
          </p:nvPr>
        </p:nvSpPr>
        <p:spPr>
          <a:xfrm>
            <a:off x="8610600" y="6356350"/>
            <a:ext cx="2743200" cy="365125"/>
          </a:xfrm>
          <a:prstGeom prst="rect">
            <a:avLst/>
          </a:prstGeom>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2721209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EBEC8-AC56-429B-89C3-BB6A0E6E3B4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66BA-F48C-4383-B119-81B34967619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89F967-CBBC-414E-9DC3-136707A8D3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905A60-FBC4-40AC-9F71-0FAD9CD7A69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4F92BA-75D6-44F9-A1C8-BCFBF6FF6E0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93CDDC-3537-4692-BE83-87B2A82A7040}"/>
              </a:ext>
            </a:extLst>
          </p:cNvPr>
          <p:cNvSpPr>
            <a:spLocks noGrp="1"/>
          </p:cNvSpPr>
          <p:nvPr>
            <p:ph type="dt" sz="half" idx="10"/>
          </p:nvPr>
        </p:nvSpPr>
        <p:spPr>
          <a:xfrm>
            <a:off x="838200" y="6356350"/>
            <a:ext cx="2743200" cy="365125"/>
          </a:xfrm>
          <a:prstGeom prst="rect">
            <a:avLst/>
          </a:prstGeom>
        </p:spPr>
        <p:txBody>
          <a:bodyPr/>
          <a:lstStyle/>
          <a:p>
            <a:fld id="{3050ACFF-56C3-4453-9BAD-A02FE717F83E}" type="datetimeFigureOut">
              <a:rPr lang="en-US" smtClean="0"/>
              <a:t>3/25/2020</a:t>
            </a:fld>
            <a:endParaRPr lang="en-US" dirty="0"/>
          </a:p>
        </p:txBody>
      </p:sp>
      <p:sp>
        <p:nvSpPr>
          <p:cNvPr id="8" name="Footer Placeholder 7">
            <a:extLst>
              <a:ext uri="{FF2B5EF4-FFF2-40B4-BE49-F238E27FC236}">
                <a16:creationId xmlns:a16="http://schemas.microsoft.com/office/drawing/2014/main" id="{DF37B9E1-D5EA-4054-8D92-F930B36963A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898A038-7CD6-4715-9FDA-7194E6BCAA55}"/>
              </a:ext>
            </a:extLst>
          </p:cNvPr>
          <p:cNvSpPr>
            <a:spLocks noGrp="1"/>
          </p:cNvSpPr>
          <p:nvPr>
            <p:ph type="sldNum" sz="quarter" idx="12"/>
          </p:nvPr>
        </p:nvSpPr>
        <p:spPr>
          <a:xfrm>
            <a:off x="8610600" y="6356350"/>
            <a:ext cx="2743200" cy="365125"/>
          </a:xfrm>
          <a:prstGeom prst="rect">
            <a:avLst/>
          </a:prstGeom>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1887039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65FAF-B698-49B0-B197-FD64C97AFD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3E3F44-F1D6-40F7-9A7D-0542C4A9C58A}"/>
              </a:ext>
            </a:extLst>
          </p:cNvPr>
          <p:cNvSpPr>
            <a:spLocks noGrp="1"/>
          </p:cNvSpPr>
          <p:nvPr>
            <p:ph type="dt" sz="half" idx="10"/>
          </p:nvPr>
        </p:nvSpPr>
        <p:spPr>
          <a:xfrm>
            <a:off x="838200" y="6356350"/>
            <a:ext cx="2743200" cy="365125"/>
          </a:xfrm>
          <a:prstGeom prst="rect">
            <a:avLst/>
          </a:prstGeom>
        </p:spPr>
        <p:txBody>
          <a:bodyPr/>
          <a:lstStyle/>
          <a:p>
            <a:fld id="{3050ACFF-56C3-4453-9BAD-A02FE717F83E}" type="datetimeFigureOut">
              <a:rPr lang="en-US" smtClean="0"/>
              <a:t>3/25/2020</a:t>
            </a:fld>
            <a:endParaRPr lang="en-US" dirty="0"/>
          </a:p>
        </p:txBody>
      </p:sp>
      <p:sp>
        <p:nvSpPr>
          <p:cNvPr id="4" name="Footer Placeholder 3">
            <a:extLst>
              <a:ext uri="{FF2B5EF4-FFF2-40B4-BE49-F238E27FC236}">
                <a16:creationId xmlns:a16="http://schemas.microsoft.com/office/drawing/2014/main" id="{0248CC28-3F4A-42A0-B211-4BA085ADCDB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BC3B6C99-6764-43D0-84AE-52C83494F61A}"/>
              </a:ext>
            </a:extLst>
          </p:cNvPr>
          <p:cNvSpPr>
            <a:spLocks noGrp="1"/>
          </p:cNvSpPr>
          <p:nvPr>
            <p:ph type="sldNum" sz="quarter" idx="12"/>
          </p:nvPr>
        </p:nvSpPr>
        <p:spPr>
          <a:xfrm>
            <a:off x="8610600" y="6356350"/>
            <a:ext cx="2743200" cy="365125"/>
          </a:xfrm>
          <a:prstGeom prst="rect">
            <a:avLst/>
          </a:prstGeom>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2305763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79C79D-3B8A-4FA9-BC4A-63E3EF10AA4E}"/>
              </a:ext>
            </a:extLst>
          </p:cNvPr>
          <p:cNvSpPr>
            <a:spLocks noGrp="1"/>
          </p:cNvSpPr>
          <p:nvPr>
            <p:ph type="dt" sz="half" idx="10"/>
          </p:nvPr>
        </p:nvSpPr>
        <p:spPr>
          <a:xfrm>
            <a:off x="838200" y="6356350"/>
            <a:ext cx="2743200" cy="365125"/>
          </a:xfrm>
          <a:prstGeom prst="rect">
            <a:avLst/>
          </a:prstGeom>
        </p:spPr>
        <p:txBody>
          <a:bodyPr/>
          <a:lstStyle/>
          <a:p>
            <a:fld id="{3050ACFF-56C3-4453-9BAD-A02FE717F83E}" type="datetimeFigureOut">
              <a:rPr lang="en-US" smtClean="0"/>
              <a:t>3/25/2020</a:t>
            </a:fld>
            <a:endParaRPr lang="en-US" dirty="0"/>
          </a:p>
        </p:txBody>
      </p:sp>
      <p:sp>
        <p:nvSpPr>
          <p:cNvPr id="3" name="Footer Placeholder 2">
            <a:extLst>
              <a:ext uri="{FF2B5EF4-FFF2-40B4-BE49-F238E27FC236}">
                <a16:creationId xmlns:a16="http://schemas.microsoft.com/office/drawing/2014/main" id="{E4730E35-44DB-4FED-9E24-5BBE5D9DA83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1CDC42F-3337-4692-B53C-A552904877F8}"/>
              </a:ext>
            </a:extLst>
          </p:cNvPr>
          <p:cNvSpPr>
            <a:spLocks noGrp="1"/>
          </p:cNvSpPr>
          <p:nvPr>
            <p:ph type="sldNum" sz="quarter" idx="12"/>
          </p:nvPr>
        </p:nvSpPr>
        <p:spPr>
          <a:xfrm>
            <a:off x="8610600" y="6356350"/>
            <a:ext cx="2743200" cy="365125"/>
          </a:xfrm>
          <a:prstGeom prst="rect">
            <a:avLst/>
          </a:prstGeom>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1058420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7D58-952D-44D7-9911-60544C9F53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5BC150-9914-4A82-84CF-B3708B97573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4A7C02-9C7E-401F-BABE-D3028FF18CE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D6080A-4623-4F4C-B5BF-7E9E7531FA72}"/>
              </a:ext>
            </a:extLst>
          </p:cNvPr>
          <p:cNvSpPr>
            <a:spLocks noGrp="1"/>
          </p:cNvSpPr>
          <p:nvPr>
            <p:ph type="dt" sz="half" idx="10"/>
          </p:nvPr>
        </p:nvSpPr>
        <p:spPr>
          <a:xfrm>
            <a:off x="838200" y="6356350"/>
            <a:ext cx="2743200" cy="365125"/>
          </a:xfrm>
          <a:prstGeom prst="rect">
            <a:avLst/>
          </a:prstGeom>
        </p:spPr>
        <p:txBody>
          <a:bodyPr/>
          <a:lstStyle/>
          <a:p>
            <a:fld id="{3050ACFF-56C3-4453-9BAD-A02FE717F83E}" type="datetimeFigureOut">
              <a:rPr lang="en-US" smtClean="0"/>
              <a:t>3/25/2020</a:t>
            </a:fld>
            <a:endParaRPr lang="en-US" dirty="0"/>
          </a:p>
        </p:txBody>
      </p:sp>
      <p:sp>
        <p:nvSpPr>
          <p:cNvPr id="6" name="Footer Placeholder 5">
            <a:extLst>
              <a:ext uri="{FF2B5EF4-FFF2-40B4-BE49-F238E27FC236}">
                <a16:creationId xmlns:a16="http://schemas.microsoft.com/office/drawing/2014/main" id="{319B1D15-0BD5-4F6E-A265-BD1F2F3613F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5FF764D4-AA29-4DF8-A501-E2B904E9CC31}"/>
              </a:ext>
            </a:extLst>
          </p:cNvPr>
          <p:cNvSpPr>
            <a:spLocks noGrp="1"/>
          </p:cNvSpPr>
          <p:nvPr>
            <p:ph type="sldNum" sz="quarter" idx="12"/>
          </p:nvPr>
        </p:nvSpPr>
        <p:spPr>
          <a:xfrm>
            <a:off x="8610600" y="6356350"/>
            <a:ext cx="2743200" cy="365125"/>
          </a:xfrm>
          <a:prstGeom prst="rect">
            <a:avLst/>
          </a:prstGeom>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3478856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BAF9FE27-70E1-44B2-A8D4-22B1FBB9F461}"/>
              </a:ext>
            </a:extLst>
          </p:cNvPr>
          <p:cNvSpPr>
            <a:spLocks noGrp="1"/>
          </p:cNvSpPr>
          <p:nvPr>
            <p:ph type="sldNum" sz="quarter" idx="4"/>
          </p:nvPr>
        </p:nvSpPr>
        <p:spPr>
          <a:xfrm>
            <a:off x="11654138" y="6457538"/>
            <a:ext cx="363146" cy="365125"/>
          </a:xfrm>
          <a:prstGeom prst="rect">
            <a:avLst/>
          </a:prstGeom>
        </p:spPr>
        <p:txBody>
          <a:bodyPr/>
          <a:lstStyle>
            <a:lvl1pPr>
              <a:defRPr/>
            </a:lvl1pPr>
          </a:lstStyle>
          <a:p>
            <a:fld id="{3B0EDA3B-B465-4F5A-8AB8-131C12E466D1}" type="slidenum">
              <a:rPr lang="en-US" sz="1000" b="1" smtClean="0">
                <a:ln w="3175">
                  <a:solidFill>
                    <a:srgbClr val="73A6B7"/>
                  </a:solidFill>
                </a:ln>
                <a:solidFill>
                  <a:srgbClr val="73A6B7"/>
                </a:solidFill>
                <a:latin typeface="Calibri" panose="020F0502020204030204" pitchFamily="34" charset="0"/>
              </a:rPr>
              <a:pPr/>
              <a:t>‹#›</a:t>
            </a:fld>
            <a:endParaRPr lang="en-US" sz="1000" b="1" dirty="0">
              <a:ln w="3175">
                <a:solidFill>
                  <a:srgbClr val="73A6B7"/>
                </a:solidFill>
              </a:ln>
              <a:solidFill>
                <a:srgbClr val="73A6B7"/>
              </a:solidFill>
              <a:latin typeface="Calibri" panose="020F0502020204030204" pitchFamily="34" charset="0"/>
            </a:endParaRPr>
          </a:p>
        </p:txBody>
      </p:sp>
      <p:pic>
        <p:nvPicPr>
          <p:cNvPr id="45" name="Picture 4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843610" y="6413088"/>
            <a:ext cx="2810528" cy="335949"/>
          </a:xfrm>
          <a:prstGeom prst="rect">
            <a:avLst/>
          </a:prstGeom>
        </p:spPr>
      </p:pic>
    </p:spTree>
    <p:extLst>
      <p:ext uri="{BB962C8B-B14F-4D97-AF65-F5344CB8AC3E}">
        <p14:creationId xmlns:p14="http://schemas.microsoft.com/office/powerpoint/2010/main" val="243268093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xml"/><Relationship Id="rId7" Type="http://schemas.openxmlformats.org/officeDocument/2006/relationships/diagramQuickStyle" Target="../diagrams/quickStyle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6.png"/><Relationship Id="rId4" Type="http://schemas.openxmlformats.org/officeDocument/2006/relationships/notesSlide" Target="../notesSlides/notesSlide11.xml"/><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12.tmp"/><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mailto:PIF@afgc.org.au" TargetMode="External"/><Relationship Id="rId5" Type="http://schemas.openxmlformats.org/officeDocument/2006/relationships/hyperlink" Target="https://www.afgc.org.au/industry-resources/product-information-form-version-6" TargetMode="Externa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7.tmp"/><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b="11792"/>
          <a:stretch/>
        </p:blipFill>
        <p:spPr>
          <a:xfrm>
            <a:off x="643587" y="1366671"/>
            <a:ext cx="10994922" cy="4729329"/>
          </a:xfrm>
          <a:prstGeom prst="rect">
            <a:avLst/>
          </a:prstGeom>
        </p:spPr>
      </p:pic>
      <p:sp>
        <p:nvSpPr>
          <p:cNvPr id="3" name="Rectangle 2"/>
          <p:cNvSpPr/>
          <p:nvPr/>
        </p:nvSpPr>
        <p:spPr>
          <a:xfrm>
            <a:off x="8658225" y="6425946"/>
            <a:ext cx="3086100" cy="3022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ectangle 5">
            <a:extLst>
              <a:ext uri="{FF2B5EF4-FFF2-40B4-BE49-F238E27FC236}">
                <a16:creationId xmlns:a16="http://schemas.microsoft.com/office/drawing/2014/main" id="{3016AF48-2AA8-4B78-82AB-CE8B9E71F21F}"/>
              </a:ext>
              <a:ext uri="{C183D7F6-B498-43B3-948B-1728B52AA6E4}">
                <adec:decorative xmlns:adec="http://schemas.microsoft.com/office/drawing/2017/decorative" val="1"/>
              </a:ext>
            </a:extLst>
          </p:cNvPr>
          <p:cNvSpPr/>
          <p:nvPr/>
        </p:nvSpPr>
        <p:spPr>
          <a:xfrm>
            <a:off x="305996" y="2314803"/>
            <a:ext cx="6648450" cy="2617539"/>
          </a:xfrm>
          <a:prstGeom prst="rect">
            <a:avLst/>
          </a:prstGeom>
          <a:solidFill>
            <a:srgbClr val="B22A2E">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DC4CCBA-12AD-4433-A381-A03661E3D927}"/>
              </a:ext>
            </a:extLst>
          </p:cNvPr>
          <p:cNvSpPr txBox="1"/>
          <p:nvPr/>
        </p:nvSpPr>
        <p:spPr>
          <a:xfrm>
            <a:off x="616485" y="2456071"/>
            <a:ext cx="5786662" cy="2123658"/>
          </a:xfrm>
          <a:prstGeom prst="rect">
            <a:avLst/>
          </a:prstGeom>
          <a:noFill/>
        </p:spPr>
        <p:txBody>
          <a:bodyPr wrap="square" lIns="0" tIns="0" rIns="0" bIns="0" rtlCol="0" anchor="ctr">
            <a:spAutoFit/>
          </a:bodyPr>
          <a:lstStyle/>
          <a:p>
            <a:r>
              <a:rPr lang="en-US" sz="2400" cap="all" dirty="0">
                <a:solidFill>
                  <a:schemeClr val="bg1"/>
                </a:solidFill>
                <a:latin typeface="+mj-lt"/>
              </a:rPr>
              <a:t>Product Information form V6.0</a:t>
            </a:r>
          </a:p>
          <a:p>
            <a:endParaRPr lang="en-US" sz="2400" cap="all" dirty="0">
              <a:solidFill>
                <a:schemeClr val="bg1"/>
              </a:solidFill>
              <a:latin typeface="+mj-lt"/>
            </a:endParaRPr>
          </a:p>
          <a:p>
            <a:r>
              <a:rPr lang="en-US" sz="2400" cap="all" dirty="0">
                <a:solidFill>
                  <a:schemeClr val="bg1"/>
                </a:solidFill>
                <a:latin typeface="+mj-lt"/>
              </a:rPr>
              <a:t>Webinar Series - #1</a:t>
            </a:r>
          </a:p>
          <a:p>
            <a:endParaRPr lang="en-US" sz="2400" cap="all" dirty="0">
              <a:solidFill>
                <a:schemeClr val="bg1"/>
              </a:solidFill>
              <a:latin typeface="+mj-lt"/>
            </a:endParaRPr>
          </a:p>
          <a:p>
            <a:r>
              <a:rPr lang="en-AU" dirty="0">
                <a:solidFill>
                  <a:schemeClr val="bg1"/>
                </a:solidFill>
                <a:latin typeface="Century Gothic" panose="020B0502020202020204" pitchFamily="34" charset="0"/>
              </a:rPr>
              <a:t>Ingredient declaration (Section 2.1)</a:t>
            </a:r>
          </a:p>
          <a:p>
            <a:endParaRPr lang="en-US" sz="2400" cap="all" dirty="0">
              <a:solidFill>
                <a:schemeClr val="bg1"/>
              </a:solidFill>
              <a:latin typeface="+mj-lt"/>
            </a:endParaRPr>
          </a:p>
        </p:txBody>
      </p:sp>
      <p:sp>
        <p:nvSpPr>
          <p:cNvPr id="9" name="TextBox 8">
            <a:extLst>
              <a:ext uri="{FF2B5EF4-FFF2-40B4-BE49-F238E27FC236}">
                <a16:creationId xmlns:a16="http://schemas.microsoft.com/office/drawing/2014/main" id="{7EAEBA89-B616-43ED-A91E-61105E1C9DD6}"/>
              </a:ext>
            </a:extLst>
          </p:cNvPr>
          <p:cNvSpPr txBox="1"/>
          <p:nvPr/>
        </p:nvSpPr>
        <p:spPr>
          <a:xfrm>
            <a:off x="616485" y="4210397"/>
            <a:ext cx="5786662" cy="738664"/>
          </a:xfrm>
          <a:prstGeom prst="rect">
            <a:avLst/>
          </a:prstGeom>
          <a:noFill/>
        </p:spPr>
        <p:txBody>
          <a:bodyPr wrap="square" lIns="0" tIns="0" rIns="0" bIns="0" rtlCol="0">
            <a:spAutoFit/>
          </a:bodyPr>
          <a:lstStyle/>
          <a:p>
            <a:br>
              <a:rPr lang="en-US" sz="1600" dirty="0">
                <a:solidFill>
                  <a:schemeClr val="bg1"/>
                </a:solidFill>
                <a:latin typeface="+mj-lt"/>
              </a:rPr>
            </a:br>
            <a:r>
              <a:rPr lang="en-US" sz="1600" dirty="0">
                <a:solidFill>
                  <a:schemeClr val="bg1"/>
                </a:solidFill>
                <a:latin typeface="+mj-lt"/>
              </a:rPr>
              <a:t>20 March 2020</a:t>
            </a:r>
            <a:br>
              <a:rPr lang="en-US" dirty="0">
                <a:solidFill>
                  <a:schemeClr val="bg1"/>
                </a:solidFill>
              </a:rPr>
            </a:br>
            <a:endParaRPr lang="en-US" sz="1600" dirty="0">
              <a:solidFill>
                <a:srgbClr val="B22A2E"/>
              </a:solidFill>
            </a:endParaRPr>
          </a:p>
        </p:txBody>
      </p:sp>
      <p:sp>
        <p:nvSpPr>
          <p:cNvPr id="2" name="Title 1" hidden="1">
            <a:extLst>
              <a:ext uri="{FF2B5EF4-FFF2-40B4-BE49-F238E27FC236}">
                <a16:creationId xmlns:a16="http://schemas.microsoft.com/office/drawing/2014/main" id="{BAC4DC87-4412-47EA-869B-E290F40E52AD}"/>
              </a:ext>
            </a:extLst>
          </p:cNvPr>
          <p:cNvSpPr>
            <a:spLocks noGrp="1"/>
          </p:cNvSpPr>
          <p:nvPr>
            <p:ph type="title"/>
          </p:nvPr>
        </p:nvSpPr>
        <p:spPr>
          <a:prstGeom prst="rect">
            <a:avLst/>
          </a:prstGeom>
        </p:spPr>
        <p:txBody>
          <a:bodyPr/>
          <a:lstStyle/>
          <a:p>
            <a:r>
              <a:rPr lang="en-US" dirty="0"/>
              <a:t>Balanced scorecard slide 1</a:t>
            </a: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57532" y="693458"/>
            <a:ext cx="4461935" cy="533346"/>
          </a:xfrm>
          <a:prstGeom prst="rect">
            <a:avLst/>
          </a:prstGeom>
        </p:spPr>
      </p:pic>
      <p:pic>
        <p:nvPicPr>
          <p:cNvPr id="5" name="Audio 4">
            <a:hlinkClick r:id="" action="ppaction://media"/>
            <a:extLst>
              <a:ext uri="{FF2B5EF4-FFF2-40B4-BE49-F238E27FC236}">
                <a16:creationId xmlns:a16="http://schemas.microsoft.com/office/drawing/2014/main" id="{1153A6F3-060B-4B21-A991-4481486B37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23649067"/>
      </p:ext>
    </p:extLst>
  </p:cSld>
  <p:clrMapOvr>
    <a:masterClrMapping/>
  </p:clrMapOvr>
  <mc:AlternateContent xmlns:mc="http://schemas.openxmlformats.org/markup-compatibility/2006" xmlns:p14="http://schemas.microsoft.com/office/powerpoint/2010/main">
    <mc:Choice Requires="p14">
      <p:transition spd="slow" p14:dur="2000" advTm="8577"/>
    </mc:Choice>
    <mc:Fallback xmlns="">
      <p:transition spd="slow" advTm="8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9B326F38-4E3F-467E-B912-22D5333F4202}"/>
              </a:ext>
            </a:extLst>
          </p:cNvPr>
          <p:cNvSpPr>
            <a:spLocks noGrp="1"/>
          </p:cNvSpPr>
          <p:nvPr>
            <p:ph type="title" idx="4294967295"/>
          </p:nvPr>
        </p:nvSpPr>
        <p:spPr>
          <a:xfrm>
            <a:off x="0" y="365125"/>
            <a:ext cx="10515600" cy="1325563"/>
          </a:xfrm>
          <a:prstGeom prst="rect">
            <a:avLst/>
          </a:prstGeom>
        </p:spPr>
        <p:txBody>
          <a:bodyPr/>
          <a:lstStyle/>
          <a:p>
            <a:r>
              <a:rPr lang="en-US" dirty="0"/>
              <a:t>Balanced scorecard slide 2</a:t>
            </a:r>
          </a:p>
        </p:txBody>
      </p:sp>
      <p:sp>
        <p:nvSpPr>
          <p:cNvPr id="8" name="Content Placeholder 2">
            <a:extLst>
              <a:ext uri="{FF2B5EF4-FFF2-40B4-BE49-F238E27FC236}">
                <a16:creationId xmlns:a16="http://schemas.microsoft.com/office/drawing/2014/main" id="{6C7C4B01-8F49-46E8-B421-8D7A25B16384}"/>
              </a:ext>
            </a:extLst>
          </p:cNvPr>
          <p:cNvSpPr txBox="1">
            <a:spLocks/>
          </p:cNvSpPr>
          <p:nvPr/>
        </p:nvSpPr>
        <p:spPr bwMode="auto">
          <a:xfrm>
            <a:off x="578839" y="1662269"/>
            <a:ext cx="10503017" cy="417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 typeface="Arial" panose="020B0604020202020204" pitchFamily="34" charset="0"/>
              <a:buNone/>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Gotham Book" pitchFamily="2" charset="0"/>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Gotham Book" pitchFamily="2" charset="0"/>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Gotham Book" pitchFamily="2" charset="0"/>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Gotham Book"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endParaRPr lang="en-AU" dirty="0"/>
          </a:p>
        </p:txBody>
      </p:sp>
      <p:sp>
        <p:nvSpPr>
          <p:cNvPr id="2" name="Rectangle 1">
            <a:extLst>
              <a:ext uri="{FF2B5EF4-FFF2-40B4-BE49-F238E27FC236}">
                <a16:creationId xmlns:a16="http://schemas.microsoft.com/office/drawing/2014/main" id="{493745CE-82F8-4CCC-8F88-739422A8A733}"/>
              </a:ext>
            </a:extLst>
          </p:cNvPr>
          <p:cNvSpPr/>
          <p:nvPr/>
        </p:nvSpPr>
        <p:spPr>
          <a:xfrm>
            <a:off x="3697746" y="1613512"/>
            <a:ext cx="8151355" cy="4928978"/>
          </a:xfrm>
          <a:prstGeom prst="rect">
            <a:avLst/>
          </a:prstGeom>
        </p:spPr>
        <p:txBody>
          <a:bodyPr wrap="square">
            <a:spAutoFit/>
          </a:bodyPr>
          <a:lstStyle/>
          <a:p>
            <a:pPr marL="285750" indent="-285750" fontAlgn="base">
              <a:lnSpc>
                <a:spcPct val="150000"/>
              </a:lnSpc>
              <a:buFont typeface="Arial" panose="020B0604020202020204" pitchFamily="34" charset="0"/>
              <a:buChar char="•"/>
            </a:pPr>
            <a:r>
              <a:rPr lang="en-GB" sz="2400" dirty="0">
                <a:solidFill>
                  <a:schemeClr val="tx1">
                    <a:lumMod val="65000"/>
                    <a:lumOff val="35000"/>
                  </a:schemeClr>
                </a:solidFill>
              </a:rPr>
              <a:t>Error checking and validation, with on-screen feedback for users. </a:t>
            </a:r>
            <a:endParaRPr lang="en-AU" sz="2400" dirty="0">
              <a:solidFill>
                <a:schemeClr val="tx1">
                  <a:lumMod val="65000"/>
                  <a:lumOff val="35000"/>
                </a:schemeClr>
              </a:solidFill>
            </a:endParaRPr>
          </a:p>
          <a:p>
            <a:pPr marL="285750" indent="-285750" fontAlgn="base">
              <a:lnSpc>
                <a:spcPct val="150000"/>
              </a:lnSpc>
              <a:buFont typeface="Arial" panose="020B0604020202020204" pitchFamily="34" charset="0"/>
              <a:buChar char="•"/>
            </a:pPr>
            <a:r>
              <a:rPr lang="en-AU" sz="2400" dirty="0">
                <a:solidFill>
                  <a:srgbClr val="666666"/>
                </a:solidFill>
              </a:rPr>
              <a:t>Built in comparison of current verses update PIF</a:t>
            </a:r>
          </a:p>
          <a:p>
            <a:pPr marL="285750" indent="-285750" fontAlgn="base">
              <a:lnSpc>
                <a:spcPct val="150000"/>
              </a:lnSpc>
              <a:buFont typeface="Arial" panose="020B0604020202020204" pitchFamily="34" charset="0"/>
              <a:buChar char="•"/>
            </a:pPr>
            <a:r>
              <a:rPr lang="en-AU" sz="2400" dirty="0">
                <a:solidFill>
                  <a:srgbClr val="666666"/>
                </a:solidFill>
              </a:rPr>
              <a:t>Document control is provided through: </a:t>
            </a:r>
          </a:p>
          <a:p>
            <a:pPr marL="742950" lvl="1" indent="-285750" fontAlgn="base">
              <a:lnSpc>
                <a:spcPct val="150000"/>
              </a:lnSpc>
              <a:buFont typeface="Arial" panose="020B0604020202020204" pitchFamily="34" charset="0"/>
              <a:buChar char="•"/>
            </a:pPr>
            <a:r>
              <a:rPr lang="en-AU" sz="2400" dirty="0">
                <a:solidFill>
                  <a:srgbClr val="666666"/>
                </a:solidFill>
              </a:rPr>
              <a:t>Each PIF has a unique identifier</a:t>
            </a:r>
          </a:p>
          <a:p>
            <a:pPr marL="742950" lvl="1" indent="-285750" fontAlgn="base">
              <a:lnSpc>
                <a:spcPct val="150000"/>
              </a:lnSpc>
              <a:buFont typeface="Arial" panose="020B0604020202020204" pitchFamily="34" charset="0"/>
              <a:buChar char="•"/>
            </a:pPr>
            <a:r>
              <a:rPr lang="en-AU" sz="2400" dirty="0">
                <a:solidFill>
                  <a:srgbClr val="666666"/>
                </a:solidFill>
              </a:rPr>
              <a:t>Version control during editing and archiving</a:t>
            </a:r>
          </a:p>
          <a:p>
            <a:pPr marL="742950" lvl="1" indent="-285750" fontAlgn="base">
              <a:lnSpc>
                <a:spcPct val="150000"/>
              </a:lnSpc>
              <a:buFont typeface="Arial" panose="020B0604020202020204" pitchFamily="34" charset="0"/>
              <a:buChar char="•"/>
            </a:pPr>
            <a:r>
              <a:rPr lang="en-AU" sz="2400" dirty="0">
                <a:solidFill>
                  <a:srgbClr val="666666"/>
                </a:solidFill>
              </a:rPr>
              <a:t>Amendment history</a:t>
            </a:r>
          </a:p>
          <a:p>
            <a:pPr marL="285750" indent="-285750" fontAlgn="base">
              <a:lnSpc>
                <a:spcPct val="150000"/>
              </a:lnSpc>
              <a:buFont typeface="Arial" panose="020B0604020202020204" pitchFamily="34" charset="0"/>
              <a:buChar char="•"/>
            </a:pPr>
            <a:r>
              <a:rPr lang="en-AU" sz="2400" dirty="0">
                <a:solidFill>
                  <a:srgbClr val="666666"/>
                </a:solidFill>
              </a:rPr>
              <a:t>Approval process workflow</a:t>
            </a:r>
          </a:p>
          <a:p>
            <a:pPr lvl="1" fontAlgn="base">
              <a:lnSpc>
                <a:spcPct val="150000"/>
              </a:lnSpc>
            </a:pPr>
            <a:endParaRPr lang="en-AU" sz="2000" dirty="0">
              <a:solidFill>
                <a:srgbClr val="666666"/>
              </a:solidFill>
              <a:latin typeface="Arial" panose="020B0604020202020204" pitchFamily="34" charset="0"/>
            </a:endParaRPr>
          </a:p>
        </p:txBody>
      </p:sp>
      <p:sp>
        <p:nvSpPr>
          <p:cNvPr id="10" name="TextBox 9">
            <a:extLst>
              <a:ext uri="{FF2B5EF4-FFF2-40B4-BE49-F238E27FC236}">
                <a16:creationId xmlns:a16="http://schemas.microsoft.com/office/drawing/2014/main" id="{736DD1B1-92C1-4CF4-84EE-599C54FC1A14}"/>
              </a:ext>
            </a:extLst>
          </p:cNvPr>
          <p:cNvSpPr txBox="1"/>
          <p:nvPr/>
        </p:nvSpPr>
        <p:spPr>
          <a:xfrm>
            <a:off x="342899" y="1651387"/>
            <a:ext cx="3118907" cy="5016758"/>
          </a:xfrm>
          <a:prstGeom prst="rect">
            <a:avLst/>
          </a:prstGeom>
          <a:noFill/>
          <a:ln>
            <a:noFill/>
          </a:ln>
        </p:spPr>
        <p:txBody>
          <a:bodyPr wrap="square" rtlCol="0">
            <a:spAutoFit/>
          </a:bodyPr>
          <a:lstStyle/>
          <a:p>
            <a:pPr algn="ctr"/>
            <a:r>
              <a:rPr lang="en-AU" sz="4000" b="1" dirty="0">
                <a:solidFill>
                  <a:srgbClr val="B22A2E"/>
                </a:solidFill>
              </a:rPr>
              <a:t>Why is PIF V6.0 important for your Organisation?</a:t>
            </a:r>
          </a:p>
          <a:p>
            <a:pPr algn="ctr"/>
            <a:r>
              <a:rPr lang="en-AU" sz="4000" b="1" dirty="0">
                <a:solidFill>
                  <a:srgbClr val="B22A2E"/>
                </a:solidFill>
                <a:highlight>
                  <a:srgbClr val="D1B871"/>
                </a:highlight>
              </a:rPr>
              <a:t>Data Management</a:t>
            </a:r>
          </a:p>
          <a:p>
            <a:pPr algn="ctr"/>
            <a:endParaRPr lang="en-AU" sz="4000" b="1" dirty="0">
              <a:solidFill>
                <a:srgbClr val="B22A2E"/>
              </a:solidFill>
            </a:endParaRPr>
          </a:p>
        </p:txBody>
      </p:sp>
      <p:sp>
        <p:nvSpPr>
          <p:cNvPr id="11" name="TextBox 10">
            <a:extLst>
              <a:ext uri="{FF2B5EF4-FFF2-40B4-BE49-F238E27FC236}">
                <a16:creationId xmlns:a16="http://schemas.microsoft.com/office/drawing/2014/main" id="{1E81630A-2762-4D79-AC03-E8CD8B5BEFA5}"/>
              </a:ext>
            </a:extLst>
          </p:cNvPr>
          <p:cNvSpPr txBox="1"/>
          <p:nvPr/>
        </p:nvSpPr>
        <p:spPr>
          <a:xfrm>
            <a:off x="1730831" y="664579"/>
            <a:ext cx="10118270" cy="430887"/>
          </a:xfrm>
          <a:prstGeom prst="rect">
            <a:avLst/>
          </a:prstGeom>
          <a:noFill/>
        </p:spPr>
        <p:txBody>
          <a:bodyPr wrap="square" lIns="0" tIns="0" rIns="0" bIns="0" rtlCol="0" anchor="ctr">
            <a:spAutoFit/>
          </a:bodyPr>
          <a:lstStyle/>
          <a:p>
            <a:r>
              <a:rPr lang="en-US" sz="2800" b="1" cap="all" dirty="0">
                <a:latin typeface="+mj-lt"/>
              </a:rPr>
              <a:t>AFGC PIF V6.0</a:t>
            </a:r>
          </a:p>
        </p:txBody>
      </p:sp>
      <p:pic>
        <p:nvPicPr>
          <p:cNvPr id="6146" name="Picture 2" descr="Image result for data management icon">
            <a:extLst>
              <a:ext uri="{FF2B5EF4-FFF2-40B4-BE49-F238E27FC236}">
                <a16:creationId xmlns:a16="http://schemas.microsoft.com/office/drawing/2014/main" id="{F361F20F-5F55-4AC6-9EC0-0D2D2FE01D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70036" y="394787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EDEFC8F8-7165-456D-9BF1-EAE7CDE37A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434730"/>
      </p:ext>
    </p:extLst>
  </p:cSld>
  <p:clrMapOvr>
    <a:masterClrMapping/>
  </p:clrMapOvr>
  <mc:AlternateContent xmlns:mc="http://schemas.openxmlformats.org/markup-compatibility/2006" xmlns:p14="http://schemas.microsoft.com/office/powerpoint/2010/main">
    <mc:Choice Requires="p14">
      <p:transition spd="slow" p14:dur="2000" advTm="47265"/>
    </mc:Choice>
    <mc:Fallback xmlns="">
      <p:transition spd="slow" advTm="47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9B326F38-4E3F-467E-B912-22D5333F4202}"/>
              </a:ext>
            </a:extLst>
          </p:cNvPr>
          <p:cNvSpPr>
            <a:spLocks noGrp="1"/>
          </p:cNvSpPr>
          <p:nvPr>
            <p:ph type="title" idx="4294967295"/>
          </p:nvPr>
        </p:nvSpPr>
        <p:spPr>
          <a:xfrm>
            <a:off x="0" y="365125"/>
            <a:ext cx="10515600" cy="1325563"/>
          </a:xfrm>
          <a:prstGeom prst="rect">
            <a:avLst/>
          </a:prstGeom>
        </p:spPr>
        <p:txBody>
          <a:bodyPr/>
          <a:lstStyle/>
          <a:p>
            <a:r>
              <a:rPr lang="en-US" dirty="0"/>
              <a:t>Balanced scorecard slide 2</a:t>
            </a:r>
          </a:p>
        </p:txBody>
      </p:sp>
      <p:sp>
        <p:nvSpPr>
          <p:cNvPr id="2" name="Rectangle 1">
            <a:extLst>
              <a:ext uri="{FF2B5EF4-FFF2-40B4-BE49-F238E27FC236}">
                <a16:creationId xmlns:a16="http://schemas.microsoft.com/office/drawing/2014/main" id="{493745CE-82F8-4CCC-8F88-739422A8A733}"/>
              </a:ext>
            </a:extLst>
          </p:cNvPr>
          <p:cNvSpPr/>
          <p:nvPr/>
        </p:nvSpPr>
        <p:spPr>
          <a:xfrm>
            <a:off x="3933164" y="1638836"/>
            <a:ext cx="7894472" cy="3359061"/>
          </a:xfrm>
          <a:prstGeom prst="rect">
            <a:avLst/>
          </a:prstGeom>
        </p:spPr>
        <p:txBody>
          <a:bodyPr wrap="square">
            <a:spAutoFit/>
          </a:bodyPr>
          <a:lstStyle/>
          <a:p>
            <a:pPr marL="285750" indent="-285750" fontAlgn="base">
              <a:lnSpc>
                <a:spcPct val="150000"/>
              </a:lnSpc>
              <a:buFont typeface="Arial" panose="020B0604020202020204" pitchFamily="34" charset="0"/>
              <a:buChar char="•"/>
            </a:pPr>
            <a:r>
              <a:rPr lang="en-GB" sz="2400" dirty="0">
                <a:solidFill>
                  <a:schemeClr val="tx1">
                    <a:lumMod val="50000"/>
                    <a:lumOff val="50000"/>
                  </a:schemeClr>
                </a:solidFill>
              </a:rPr>
              <a:t>Built on industry standard approaches for data interchange, for example XML and SOAP (Simple Object Access Protocol)</a:t>
            </a:r>
            <a:endParaRPr lang="en-AU" sz="2400" dirty="0">
              <a:solidFill>
                <a:schemeClr val="tx1">
                  <a:lumMod val="50000"/>
                  <a:lumOff val="50000"/>
                </a:schemeClr>
              </a:solidFill>
            </a:endParaRPr>
          </a:p>
          <a:p>
            <a:pPr marL="285750" indent="-285750" fontAlgn="base">
              <a:lnSpc>
                <a:spcPct val="150000"/>
              </a:lnSpc>
              <a:buFont typeface="Arial" panose="020B0604020202020204" pitchFamily="34" charset="0"/>
              <a:buChar char="•"/>
            </a:pPr>
            <a:r>
              <a:rPr lang="en-AU" sz="2400" dirty="0">
                <a:solidFill>
                  <a:srgbClr val="666666"/>
                </a:solidFill>
              </a:rPr>
              <a:t>PIF V6.0 has been designed to enable data exchange</a:t>
            </a:r>
          </a:p>
          <a:p>
            <a:pPr marL="285750" indent="-285750" fontAlgn="base">
              <a:lnSpc>
                <a:spcPct val="150000"/>
              </a:lnSpc>
              <a:buFont typeface="Arial" panose="020B0604020202020204" pitchFamily="34" charset="0"/>
              <a:buChar char="•"/>
            </a:pPr>
            <a:r>
              <a:rPr lang="en-AU" sz="2400" dirty="0">
                <a:solidFill>
                  <a:srgbClr val="666666"/>
                </a:solidFill>
              </a:rPr>
              <a:t>IT specifications based on industry standard protocols</a:t>
            </a:r>
          </a:p>
          <a:p>
            <a:pPr marL="285750" indent="-285750" fontAlgn="base">
              <a:lnSpc>
                <a:spcPct val="150000"/>
              </a:lnSpc>
              <a:buFont typeface="Arial" panose="020B0604020202020204" pitchFamily="34" charset="0"/>
              <a:buChar char="•"/>
            </a:pPr>
            <a:r>
              <a:rPr lang="en-AU" sz="2400" dirty="0">
                <a:solidFill>
                  <a:srgbClr val="666666"/>
                </a:solidFill>
              </a:rPr>
              <a:t>Interoperability with other commonly used data management systems for information upload and download.</a:t>
            </a:r>
          </a:p>
        </p:txBody>
      </p:sp>
      <p:sp>
        <p:nvSpPr>
          <p:cNvPr id="10" name="TextBox 9">
            <a:extLst>
              <a:ext uri="{FF2B5EF4-FFF2-40B4-BE49-F238E27FC236}">
                <a16:creationId xmlns:a16="http://schemas.microsoft.com/office/drawing/2014/main" id="{736DD1B1-92C1-4CF4-84EE-599C54FC1A14}"/>
              </a:ext>
            </a:extLst>
          </p:cNvPr>
          <p:cNvSpPr txBox="1"/>
          <p:nvPr/>
        </p:nvSpPr>
        <p:spPr>
          <a:xfrm>
            <a:off x="721422" y="1743282"/>
            <a:ext cx="3118907" cy="5016758"/>
          </a:xfrm>
          <a:prstGeom prst="rect">
            <a:avLst/>
          </a:prstGeom>
          <a:noFill/>
          <a:ln>
            <a:noFill/>
          </a:ln>
        </p:spPr>
        <p:txBody>
          <a:bodyPr wrap="square" rtlCol="0">
            <a:spAutoFit/>
          </a:bodyPr>
          <a:lstStyle/>
          <a:p>
            <a:pPr algn="ctr"/>
            <a:r>
              <a:rPr lang="en-AU" sz="4000" b="1" dirty="0">
                <a:solidFill>
                  <a:srgbClr val="B22A2E"/>
                </a:solidFill>
              </a:rPr>
              <a:t>Why is PIF V6.0 important for your Organisation?</a:t>
            </a:r>
          </a:p>
          <a:p>
            <a:pPr algn="ctr"/>
            <a:endParaRPr lang="en-AU" sz="4000" b="1" dirty="0">
              <a:solidFill>
                <a:srgbClr val="B22A2E"/>
              </a:solidFill>
              <a:highlight>
                <a:srgbClr val="D1B871"/>
              </a:highlight>
            </a:endParaRPr>
          </a:p>
          <a:p>
            <a:pPr algn="ctr"/>
            <a:r>
              <a:rPr lang="en-AU" sz="4000" b="1" dirty="0">
                <a:solidFill>
                  <a:srgbClr val="B22A2E"/>
                </a:solidFill>
                <a:highlight>
                  <a:srgbClr val="D1B871"/>
                </a:highlight>
              </a:rPr>
              <a:t>IT</a:t>
            </a:r>
          </a:p>
          <a:p>
            <a:pPr algn="ctr"/>
            <a:endParaRPr lang="en-AU" sz="4000" b="1" dirty="0">
              <a:solidFill>
                <a:srgbClr val="B22A2E"/>
              </a:solidFill>
            </a:endParaRPr>
          </a:p>
        </p:txBody>
      </p:sp>
      <p:sp>
        <p:nvSpPr>
          <p:cNvPr id="11" name="TextBox 10">
            <a:extLst>
              <a:ext uri="{FF2B5EF4-FFF2-40B4-BE49-F238E27FC236}">
                <a16:creationId xmlns:a16="http://schemas.microsoft.com/office/drawing/2014/main" id="{9604D075-21AB-4F59-98B1-4C58DF8629E5}"/>
              </a:ext>
            </a:extLst>
          </p:cNvPr>
          <p:cNvSpPr txBox="1"/>
          <p:nvPr/>
        </p:nvSpPr>
        <p:spPr>
          <a:xfrm>
            <a:off x="1730831" y="664579"/>
            <a:ext cx="10118270" cy="430887"/>
          </a:xfrm>
          <a:prstGeom prst="rect">
            <a:avLst/>
          </a:prstGeom>
          <a:noFill/>
        </p:spPr>
        <p:txBody>
          <a:bodyPr wrap="square" lIns="0" tIns="0" rIns="0" bIns="0" rtlCol="0" anchor="ctr">
            <a:spAutoFit/>
          </a:bodyPr>
          <a:lstStyle/>
          <a:p>
            <a:r>
              <a:rPr lang="en-US" sz="2800" b="1" cap="all" dirty="0">
                <a:latin typeface="+mj-lt"/>
              </a:rPr>
              <a:t>AFGC PIF V6.0</a:t>
            </a:r>
          </a:p>
        </p:txBody>
      </p:sp>
      <p:pic>
        <p:nvPicPr>
          <p:cNvPr id="3" name="Audio 2">
            <a:hlinkClick r:id="" action="ppaction://media"/>
            <a:extLst>
              <a:ext uri="{FF2B5EF4-FFF2-40B4-BE49-F238E27FC236}">
                <a16:creationId xmlns:a16="http://schemas.microsoft.com/office/drawing/2014/main" id="{1219E3DB-DBDB-4456-AD6D-28886DE5C0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73120075"/>
      </p:ext>
    </p:extLst>
  </p:cSld>
  <p:clrMapOvr>
    <a:masterClrMapping/>
  </p:clrMapOvr>
  <mc:AlternateContent xmlns:mc="http://schemas.openxmlformats.org/markup-compatibility/2006" xmlns:p14="http://schemas.microsoft.com/office/powerpoint/2010/main">
    <mc:Choice Requires="p14">
      <p:transition spd="slow" p14:dur="2000" advTm="60709"/>
    </mc:Choice>
    <mc:Fallback xmlns="">
      <p:transition spd="slow" advTm="60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9B326F38-4E3F-467E-B912-22D5333F4202}"/>
              </a:ext>
            </a:extLst>
          </p:cNvPr>
          <p:cNvSpPr>
            <a:spLocks noGrp="1"/>
          </p:cNvSpPr>
          <p:nvPr>
            <p:ph type="title" idx="4294967295"/>
          </p:nvPr>
        </p:nvSpPr>
        <p:spPr>
          <a:xfrm>
            <a:off x="0" y="365125"/>
            <a:ext cx="10515600" cy="1325563"/>
          </a:xfrm>
          <a:prstGeom prst="rect">
            <a:avLst/>
          </a:prstGeom>
        </p:spPr>
        <p:txBody>
          <a:bodyPr/>
          <a:lstStyle/>
          <a:p>
            <a:r>
              <a:rPr lang="en-US" dirty="0"/>
              <a:t>Balanced scorecard slide 2</a:t>
            </a:r>
          </a:p>
        </p:txBody>
      </p:sp>
      <p:sp>
        <p:nvSpPr>
          <p:cNvPr id="8" name="Content Placeholder 2">
            <a:extLst>
              <a:ext uri="{FF2B5EF4-FFF2-40B4-BE49-F238E27FC236}">
                <a16:creationId xmlns:a16="http://schemas.microsoft.com/office/drawing/2014/main" id="{6C7C4B01-8F49-46E8-B421-8D7A25B16384}"/>
              </a:ext>
            </a:extLst>
          </p:cNvPr>
          <p:cNvSpPr txBox="1">
            <a:spLocks/>
          </p:cNvSpPr>
          <p:nvPr/>
        </p:nvSpPr>
        <p:spPr bwMode="auto">
          <a:xfrm>
            <a:off x="578839" y="1662269"/>
            <a:ext cx="10503017" cy="417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 typeface="Arial" panose="020B0604020202020204" pitchFamily="34" charset="0"/>
              <a:buNone/>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Gotham Book" pitchFamily="2" charset="0"/>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Gotham Book" pitchFamily="2" charset="0"/>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Gotham Book" pitchFamily="2" charset="0"/>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Gotham Book"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endParaRPr lang="en-AU" dirty="0"/>
          </a:p>
        </p:txBody>
      </p:sp>
      <p:sp>
        <p:nvSpPr>
          <p:cNvPr id="2" name="Rectangle 1">
            <a:extLst>
              <a:ext uri="{FF2B5EF4-FFF2-40B4-BE49-F238E27FC236}">
                <a16:creationId xmlns:a16="http://schemas.microsoft.com/office/drawing/2014/main" id="{5ADDF92C-44AD-4A52-B586-E8EF51E9459A}"/>
              </a:ext>
            </a:extLst>
          </p:cNvPr>
          <p:cNvSpPr/>
          <p:nvPr/>
        </p:nvSpPr>
        <p:spPr>
          <a:xfrm>
            <a:off x="3630603" y="1450234"/>
            <a:ext cx="7982557" cy="5021055"/>
          </a:xfrm>
          <a:prstGeom prst="rect">
            <a:avLst/>
          </a:prstGeom>
        </p:spPr>
        <p:txBody>
          <a:bodyPr wrap="square">
            <a:spAutoFit/>
          </a:bodyPr>
          <a:lstStyle/>
          <a:p>
            <a:pPr fontAlgn="base">
              <a:lnSpc>
                <a:spcPct val="150000"/>
              </a:lnSpc>
            </a:pPr>
            <a:r>
              <a:rPr lang="en-AU" sz="2400" dirty="0">
                <a:solidFill>
                  <a:srgbClr val="666666"/>
                </a:solidFill>
              </a:rPr>
              <a:t>Key steps to becoming a PIF V6.0 user: </a:t>
            </a:r>
          </a:p>
          <a:p>
            <a:pPr marL="342900" indent="-342900" fontAlgn="base">
              <a:lnSpc>
                <a:spcPct val="150000"/>
              </a:lnSpc>
              <a:buFont typeface="+mj-lt"/>
              <a:buAutoNum type="arabicPeriod"/>
            </a:pPr>
            <a:r>
              <a:rPr lang="en-AU" sz="2400" dirty="0">
                <a:solidFill>
                  <a:srgbClr val="666666"/>
                </a:solidFill>
              </a:rPr>
              <a:t>Review the PIF V6.0 portals </a:t>
            </a:r>
          </a:p>
          <a:p>
            <a:pPr marL="342900" indent="-342900" fontAlgn="base">
              <a:lnSpc>
                <a:spcPct val="150000"/>
              </a:lnSpc>
              <a:buFont typeface="+mj-lt"/>
              <a:buAutoNum type="arabicPeriod"/>
            </a:pPr>
            <a:r>
              <a:rPr lang="en-AU" sz="2400" dirty="0">
                <a:solidFill>
                  <a:srgbClr val="666666"/>
                </a:solidFill>
              </a:rPr>
              <a:t>Develop a transition plan</a:t>
            </a:r>
          </a:p>
          <a:p>
            <a:pPr marL="914400" lvl="1" indent="-457200" fontAlgn="base">
              <a:lnSpc>
                <a:spcPct val="150000"/>
              </a:lnSpc>
              <a:buFont typeface="+mj-lt"/>
              <a:buAutoNum type="alphaLcParenR"/>
            </a:pPr>
            <a:r>
              <a:rPr lang="en-AU" sz="2400" dirty="0">
                <a:solidFill>
                  <a:srgbClr val="666666"/>
                </a:solidFill>
              </a:rPr>
              <a:t>Upload existing company PIF v5</a:t>
            </a:r>
          </a:p>
          <a:p>
            <a:pPr marL="914400" lvl="1" indent="-457200" fontAlgn="base">
              <a:lnSpc>
                <a:spcPct val="150000"/>
              </a:lnSpc>
              <a:buFont typeface="+mj-lt"/>
              <a:buAutoNum type="alphaLcParenR"/>
            </a:pPr>
            <a:r>
              <a:rPr lang="en-AU" sz="2400" dirty="0">
                <a:solidFill>
                  <a:srgbClr val="666666"/>
                </a:solidFill>
              </a:rPr>
              <a:t>Input additional information</a:t>
            </a:r>
          </a:p>
          <a:p>
            <a:pPr marL="342900" indent="-342900" fontAlgn="base">
              <a:lnSpc>
                <a:spcPct val="150000"/>
              </a:lnSpc>
              <a:buFont typeface="+mj-lt"/>
              <a:buAutoNum type="arabicPeriod"/>
            </a:pPr>
            <a:r>
              <a:rPr lang="en-AU" sz="2400" dirty="0">
                <a:solidFill>
                  <a:srgbClr val="666666"/>
                </a:solidFill>
              </a:rPr>
              <a:t>Send &amp; receive PIFs </a:t>
            </a:r>
          </a:p>
          <a:p>
            <a:pPr marL="342900" indent="-342900" fontAlgn="base">
              <a:lnSpc>
                <a:spcPct val="150000"/>
              </a:lnSpc>
              <a:buFont typeface="+mj-lt"/>
              <a:buAutoNum type="arabicPeriod"/>
            </a:pPr>
            <a:r>
              <a:rPr lang="en-AU" sz="2400" dirty="0">
                <a:solidFill>
                  <a:srgbClr val="666666"/>
                </a:solidFill>
              </a:rPr>
              <a:t>Manage data within the portal</a:t>
            </a:r>
          </a:p>
          <a:p>
            <a:pPr marL="342900" indent="-342900" fontAlgn="base">
              <a:lnSpc>
                <a:spcPct val="150000"/>
              </a:lnSpc>
              <a:buFont typeface="+mj-lt"/>
              <a:buAutoNum type="arabicPeriod"/>
            </a:pPr>
            <a:r>
              <a:rPr lang="en-AU" sz="2400" dirty="0">
                <a:solidFill>
                  <a:srgbClr val="666666"/>
                </a:solidFill>
              </a:rPr>
              <a:t>Work with commercial partners to promote the use of the PIF V6.0 across product range</a:t>
            </a:r>
          </a:p>
        </p:txBody>
      </p:sp>
      <p:sp>
        <p:nvSpPr>
          <p:cNvPr id="5" name="TextBox 4">
            <a:extLst>
              <a:ext uri="{FF2B5EF4-FFF2-40B4-BE49-F238E27FC236}">
                <a16:creationId xmlns:a16="http://schemas.microsoft.com/office/drawing/2014/main" id="{4C5370B0-296E-4B5E-AB39-0C1A4A7C8795}"/>
              </a:ext>
            </a:extLst>
          </p:cNvPr>
          <p:cNvSpPr txBox="1"/>
          <p:nvPr/>
        </p:nvSpPr>
        <p:spPr>
          <a:xfrm>
            <a:off x="256049" y="2673122"/>
            <a:ext cx="3118907" cy="1323439"/>
          </a:xfrm>
          <a:prstGeom prst="rect">
            <a:avLst/>
          </a:prstGeom>
          <a:noFill/>
          <a:ln>
            <a:noFill/>
          </a:ln>
        </p:spPr>
        <p:txBody>
          <a:bodyPr wrap="square" rtlCol="0">
            <a:spAutoFit/>
          </a:bodyPr>
          <a:lstStyle/>
          <a:p>
            <a:pPr algn="ctr"/>
            <a:r>
              <a:rPr lang="en-AU" sz="4000" b="1" dirty="0">
                <a:solidFill>
                  <a:srgbClr val="B22A2E"/>
                </a:solidFill>
              </a:rPr>
              <a:t>How it works in practice</a:t>
            </a:r>
          </a:p>
        </p:txBody>
      </p:sp>
      <p:sp>
        <p:nvSpPr>
          <p:cNvPr id="6" name="TextBox 5">
            <a:extLst>
              <a:ext uri="{FF2B5EF4-FFF2-40B4-BE49-F238E27FC236}">
                <a16:creationId xmlns:a16="http://schemas.microsoft.com/office/drawing/2014/main" id="{594302C0-1DC6-4766-9EFA-6DFB6A8CD62F}"/>
              </a:ext>
            </a:extLst>
          </p:cNvPr>
          <p:cNvSpPr txBox="1"/>
          <p:nvPr/>
        </p:nvSpPr>
        <p:spPr>
          <a:xfrm>
            <a:off x="1730831" y="664579"/>
            <a:ext cx="10118270" cy="430887"/>
          </a:xfrm>
          <a:prstGeom prst="rect">
            <a:avLst/>
          </a:prstGeom>
          <a:noFill/>
        </p:spPr>
        <p:txBody>
          <a:bodyPr wrap="square" lIns="0" tIns="0" rIns="0" bIns="0" rtlCol="0" anchor="ctr">
            <a:spAutoFit/>
          </a:bodyPr>
          <a:lstStyle/>
          <a:p>
            <a:r>
              <a:rPr lang="en-US" sz="2800" b="1" cap="all" dirty="0">
                <a:latin typeface="+mj-lt"/>
              </a:rPr>
              <a:t>AFGC PIF V6.0</a:t>
            </a:r>
          </a:p>
        </p:txBody>
      </p:sp>
      <p:pic>
        <p:nvPicPr>
          <p:cNvPr id="7170" name="Picture 2" descr="Image result for data exchange">
            <a:extLst>
              <a:ext uri="{FF2B5EF4-FFF2-40B4-BE49-F238E27FC236}">
                <a16:creationId xmlns:a16="http://schemas.microsoft.com/office/drawing/2014/main" id="{3FEC1EB6-B0C4-44DE-94D4-C5A171C0CF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1538" y="252567"/>
            <a:ext cx="3139261" cy="2040567"/>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B053E319-A251-49A4-AAE8-DD6630E659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84630162"/>
      </p:ext>
    </p:extLst>
  </p:cSld>
  <p:clrMapOvr>
    <a:masterClrMapping/>
  </p:clrMapOvr>
  <mc:AlternateContent xmlns:mc="http://schemas.openxmlformats.org/markup-compatibility/2006" xmlns:p14="http://schemas.microsoft.com/office/powerpoint/2010/main">
    <mc:Choice Requires="p14">
      <p:transition spd="slow" p14:dur="2000" advTm="114839"/>
    </mc:Choice>
    <mc:Fallback xmlns="">
      <p:transition spd="slow" advTm="114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9B326F38-4E3F-467E-B912-22D5333F4202}"/>
              </a:ext>
            </a:extLst>
          </p:cNvPr>
          <p:cNvSpPr>
            <a:spLocks noGrp="1"/>
          </p:cNvSpPr>
          <p:nvPr>
            <p:ph type="title" idx="4294967295"/>
          </p:nvPr>
        </p:nvSpPr>
        <p:spPr>
          <a:xfrm>
            <a:off x="0" y="365125"/>
            <a:ext cx="10515600" cy="1325563"/>
          </a:xfrm>
          <a:prstGeom prst="rect">
            <a:avLst/>
          </a:prstGeom>
        </p:spPr>
        <p:txBody>
          <a:bodyPr/>
          <a:lstStyle/>
          <a:p>
            <a:r>
              <a:rPr lang="en-US" dirty="0"/>
              <a:t>Balanced scorecard slide 2</a:t>
            </a:r>
          </a:p>
        </p:txBody>
      </p:sp>
      <p:sp>
        <p:nvSpPr>
          <p:cNvPr id="8" name="Content Placeholder 2">
            <a:extLst>
              <a:ext uri="{FF2B5EF4-FFF2-40B4-BE49-F238E27FC236}">
                <a16:creationId xmlns:a16="http://schemas.microsoft.com/office/drawing/2014/main" id="{6C7C4B01-8F49-46E8-B421-8D7A25B16384}"/>
              </a:ext>
            </a:extLst>
          </p:cNvPr>
          <p:cNvSpPr txBox="1">
            <a:spLocks/>
          </p:cNvSpPr>
          <p:nvPr/>
        </p:nvSpPr>
        <p:spPr bwMode="auto">
          <a:xfrm>
            <a:off x="844491" y="1649390"/>
            <a:ext cx="10503017" cy="417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 typeface="Arial" panose="020B0604020202020204" pitchFamily="34" charset="0"/>
              <a:buNone/>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Gotham Book" pitchFamily="2" charset="0"/>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Gotham Book" pitchFamily="2" charset="0"/>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Gotham Book" pitchFamily="2" charset="0"/>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Gotham Book"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endParaRPr lang="en-AU" dirty="0"/>
          </a:p>
        </p:txBody>
      </p:sp>
      <p:sp>
        <p:nvSpPr>
          <p:cNvPr id="5" name="TextBox 4">
            <a:extLst>
              <a:ext uri="{FF2B5EF4-FFF2-40B4-BE49-F238E27FC236}">
                <a16:creationId xmlns:a16="http://schemas.microsoft.com/office/drawing/2014/main" id="{4C5370B0-296E-4B5E-AB39-0C1A4A7C8795}"/>
              </a:ext>
            </a:extLst>
          </p:cNvPr>
          <p:cNvSpPr txBox="1"/>
          <p:nvPr/>
        </p:nvSpPr>
        <p:spPr>
          <a:xfrm>
            <a:off x="256049" y="2673122"/>
            <a:ext cx="3118907" cy="1938992"/>
          </a:xfrm>
          <a:prstGeom prst="rect">
            <a:avLst/>
          </a:prstGeom>
          <a:noFill/>
          <a:ln>
            <a:noFill/>
          </a:ln>
        </p:spPr>
        <p:txBody>
          <a:bodyPr wrap="square" rtlCol="0">
            <a:spAutoFit/>
          </a:bodyPr>
          <a:lstStyle/>
          <a:p>
            <a:pPr algn="ctr"/>
            <a:r>
              <a:rPr lang="en-AU" sz="4000" b="1" dirty="0">
                <a:solidFill>
                  <a:srgbClr val="B22A2E"/>
                </a:solidFill>
              </a:rPr>
              <a:t>PIF Exchange:</a:t>
            </a:r>
          </a:p>
          <a:p>
            <a:pPr marL="571500" indent="-571500" algn="ctr">
              <a:buFont typeface="Wingdings" panose="05000000000000000000" pitchFamily="2" charset="2"/>
              <a:buChar char="ü"/>
            </a:pPr>
            <a:r>
              <a:rPr lang="en-AU" sz="4000" b="1" dirty="0">
                <a:solidFill>
                  <a:srgbClr val="B22A2E"/>
                </a:solidFill>
              </a:rPr>
              <a:t>Your choice</a:t>
            </a:r>
          </a:p>
          <a:p>
            <a:pPr marL="571500" indent="-571500" algn="ctr">
              <a:buFont typeface="Wingdings" panose="05000000000000000000" pitchFamily="2" charset="2"/>
              <a:buChar char="ü"/>
            </a:pPr>
            <a:r>
              <a:rPr lang="en-AU" sz="4000" b="1" dirty="0">
                <a:solidFill>
                  <a:srgbClr val="B22A2E"/>
                </a:solidFill>
              </a:rPr>
              <a:t>You control</a:t>
            </a:r>
          </a:p>
        </p:txBody>
      </p:sp>
      <p:sp>
        <p:nvSpPr>
          <p:cNvPr id="6" name="TextBox 5">
            <a:extLst>
              <a:ext uri="{FF2B5EF4-FFF2-40B4-BE49-F238E27FC236}">
                <a16:creationId xmlns:a16="http://schemas.microsoft.com/office/drawing/2014/main" id="{594302C0-1DC6-4766-9EFA-6DFB6A8CD62F}"/>
              </a:ext>
            </a:extLst>
          </p:cNvPr>
          <p:cNvSpPr txBox="1"/>
          <p:nvPr/>
        </p:nvSpPr>
        <p:spPr>
          <a:xfrm>
            <a:off x="1730831" y="664579"/>
            <a:ext cx="10118270" cy="430887"/>
          </a:xfrm>
          <a:prstGeom prst="rect">
            <a:avLst/>
          </a:prstGeom>
          <a:noFill/>
        </p:spPr>
        <p:txBody>
          <a:bodyPr wrap="square" lIns="0" tIns="0" rIns="0" bIns="0" rtlCol="0" anchor="ctr">
            <a:spAutoFit/>
          </a:bodyPr>
          <a:lstStyle/>
          <a:p>
            <a:r>
              <a:rPr lang="en-US" sz="2800" b="1" cap="all" dirty="0">
                <a:latin typeface="+mj-lt"/>
              </a:rPr>
              <a:t>AFGC PIF V6.0</a:t>
            </a:r>
          </a:p>
        </p:txBody>
      </p:sp>
      <p:graphicFrame>
        <p:nvGraphicFramePr>
          <p:cNvPr id="3" name="Diagram 2">
            <a:extLst>
              <a:ext uri="{FF2B5EF4-FFF2-40B4-BE49-F238E27FC236}">
                <a16:creationId xmlns:a16="http://schemas.microsoft.com/office/drawing/2014/main" id="{29DDB9C7-0A6D-4E8F-ACAF-A7015C3E22C5}"/>
              </a:ext>
            </a:extLst>
          </p:cNvPr>
          <p:cNvGraphicFramePr/>
          <p:nvPr>
            <p:extLst>
              <p:ext uri="{D42A27DB-BD31-4B8C-83A1-F6EECF244321}">
                <p14:modId xmlns:p14="http://schemas.microsoft.com/office/powerpoint/2010/main" val="4165186157"/>
              </p:ext>
            </p:extLst>
          </p:nvPr>
        </p:nvGraphicFramePr>
        <p:xfrm>
          <a:off x="3492778" y="1300381"/>
          <a:ext cx="7713754" cy="46350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9" name="Group 8">
            <a:extLst>
              <a:ext uri="{FF2B5EF4-FFF2-40B4-BE49-F238E27FC236}">
                <a16:creationId xmlns:a16="http://schemas.microsoft.com/office/drawing/2014/main" id="{957EA02B-B836-4CC7-9D90-71E9628735F7}"/>
              </a:ext>
            </a:extLst>
          </p:cNvPr>
          <p:cNvGrpSpPr/>
          <p:nvPr/>
        </p:nvGrpSpPr>
        <p:grpSpPr>
          <a:xfrm>
            <a:off x="6789966" y="4980532"/>
            <a:ext cx="1399247" cy="1399247"/>
            <a:chOff x="4761766" y="2848402"/>
            <a:chExt cx="1399247" cy="1399247"/>
          </a:xfrm>
        </p:grpSpPr>
        <p:sp>
          <p:nvSpPr>
            <p:cNvPr id="10" name="Oval 9">
              <a:extLst>
                <a:ext uri="{FF2B5EF4-FFF2-40B4-BE49-F238E27FC236}">
                  <a16:creationId xmlns:a16="http://schemas.microsoft.com/office/drawing/2014/main" id="{C82D84F3-0B0A-495C-B4C4-C0274B13401E}"/>
                </a:ext>
              </a:extLst>
            </p:cNvPr>
            <p:cNvSpPr/>
            <p:nvPr/>
          </p:nvSpPr>
          <p:spPr>
            <a:xfrm>
              <a:off x="4761766" y="2848402"/>
              <a:ext cx="1399247" cy="1399247"/>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Oval 4">
              <a:extLst>
                <a:ext uri="{FF2B5EF4-FFF2-40B4-BE49-F238E27FC236}">
                  <a16:creationId xmlns:a16="http://schemas.microsoft.com/office/drawing/2014/main" id="{E4A527CC-1632-435E-ABA8-FF152E21AE5C}"/>
                </a:ext>
              </a:extLst>
            </p:cNvPr>
            <p:cNvSpPr txBox="1"/>
            <p:nvPr/>
          </p:nvSpPr>
          <p:spPr>
            <a:xfrm>
              <a:off x="4966681" y="3053317"/>
              <a:ext cx="989417" cy="9894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AU" sz="1500" kern="1200" dirty="0"/>
                <a:t>External database</a:t>
              </a:r>
            </a:p>
          </p:txBody>
        </p:sp>
      </p:grpSp>
      <p:sp>
        <p:nvSpPr>
          <p:cNvPr id="12" name="Speech Bubble: Rectangle 11">
            <a:extLst>
              <a:ext uri="{FF2B5EF4-FFF2-40B4-BE49-F238E27FC236}">
                <a16:creationId xmlns:a16="http://schemas.microsoft.com/office/drawing/2014/main" id="{73FA25DC-BE9C-4665-9543-B19A2CD51D1C}"/>
              </a:ext>
            </a:extLst>
          </p:cNvPr>
          <p:cNvSpPr/>
          <p:nvPr/>
        </p:nvSpPr>
        <p:spPr>
          <a:xfrm>
            <a:off x="9028090" y="3192343"/>
            <a:ext cx="1676166" cy="851084"/>
          </a:xfrm>
          <a:prstGeom prst="wedgeRectCallou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AU" dirty="0"/>
              <a:t>Some or all information</a:t>
            </a:r>
          </a:p>
          <a:p>
            <a:pPr algn="ctr"/>
            <a:r>
              <a:rPr lang="en-AU" dirty="0"/>
              <a:t>YOU choose</a:t>
            </a:r>
          </a:p>
        </p:txBody>
      </p:sp>
      <p:sp>
        <p:nvSpPr>
          <p:cNvPr id="13" name="Speech Bubble: Rectangle with Corners Rounded 12">
            <a:extLst>
              <a:ext uri="{FF2B5EF4-FFF2-40B4-BE49-F238E27FC236}">
                <a16:creationId xmlns:a16="http://schemas.microsoft.com/office/drawing/2014/main" id="{3DCEE915-F84F-48ED-BEB0-E3170E143EA2}"/>
              </a:ext>
            </a:extLst>
          </p:cNvPr>
          <p:cNvSpPr/>
          <p:nvPr/>
        </p:nvSpPr>
        <p:spPr>
          <a:xfrm rot="19942832">
            <a:off x="4614851" y="3328300"/>
            <a:ext cx="1369411" cy="818645"/>
          </a:xfrm>
          <a:prstGeom prst="wedgeRoundRectCallou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AU" dirty="0"/>
              <a:t>Multiple Recipients</a:t>
            </a:r>
          </a:p>
        </p:txBody>
      </p:sp>
      <p:pic>
        <p:nvPicPr>
          <p:cNvPr id="2" name="Audio 1">
            <a:hlinkClick r:id="" action="ppaction://media"/>
            <a:extLst>
              <a:ext uri="{FF2B5EF4-FFF2-40B4-BE49-F238E27FC236}">
                <a16:creationId xmlns:a16="http://schemas.microsoft.com/office/drawing/2014/main" id="{B50383F9-FF9B-4F13-ABB5-09A30E7A803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88505012"/>
      </p:ext>
    </p:extLst>
  </p:cSld>
  <p:clrMapOvr>
    <a:masterClrMapping/>
  </p:clrMapOvr>
  <mc:AlternateContent xmlns:mc="http://schemas.openxmlformats.org/markup-compatibility/2006" xmlns:p14="http://schemas.microsoft.com/office/powerpoint/2010/main">
    <mc:Choice Requires="p14">
      <p:transition spd="slow" p14:dur="2000" advTm="45816"/>
    </mc:Choice>
    <mc:Fallback xmlns="">
      <p:transition spd="slow" advTm="45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9B326F38-4E3F-467E-B912-22D5333F4202}"/>
              </a:ext>
            </a:extLst>
          </p:cNvPr>
          <p:cNvSpPr>
            <a:spLocks noGrp="1"/>
          </p:cNvSpPr>
          <p:nvPr>
            <p:ph type="title" idx="4294967295"/>
          </p:nvPr>
        </p:nvSpPr>
        <p:spPr>
          <a:xfrm>
            <a:off x="0" y="365125"/>
            <a:ext cx="10515600" cy="1325563"/>
          </a:xfrm>
          <a:prstGeom prst="rect">
            <a:avLst/>
          </a:prstGeom>
        </p:spPr>
        <p:txBody>
          <a:bodyPr/>
          <a:lstStyle/>
          <a:p>
            <a:r>
              <a:rPr lang="en-US" dirty="0"/>
              <a:t>Balanced scorecard slide 2</a:t>
            </a:r>
          </a:p>
        </p:txBody>
      </p:sp>
      <p:sp>
        <p:nvSpPr>
          <p:cNvPr id="13" name="TextBox 12">
            <a:extLst>
              <a:ext uri="{FF2B5EF4-FFF2-40B4-BE49-F238E27FC236}">
                <a16:creationId xmlns:a16="http://schemas.microsoft.com/office/drawing/2014/main" id="{63C92C2E-8888-42AB-A36D-D6F2B362B0CD}"/>
              </a:ext>
            </a:extLst>
          </p:cNvPr>
          <p:cNvSpPr txBox="1"/>
          <p:nvPr/>
        </p:nvSpPr>
        <p:spPr>
          <a:xfrm>
            <a:off x="1616531" y="665799"/>
            <a:ext cx="10118270" cy="430887"/>
          </a:xfrm>
          <a:prstGeom prst="rect">
            <a:avLst/>
          </a:prstGeom>
          <a:noFill/>
        </p:spPr>
        <p:txBody>
          <a:bodyPr wrap="square" lIns="0" tIns="0" rIns="0" bIns="0" rtlCol="0" anchor="ctr">
            <a:spAutoFit/>
          </a:bodyPr>
          <a:lstStyle/>
          <a:p>
            <a:r>
              <a:rPr lang="en-US" sz="2800" b="1" cap="all" dirty="0">
                <a:latin typeface="+mj-lt"/>
              </a:rPr>
              <a:t>Roles &amp; Responsibilities</a:t>
            </a:r>
            <a:endParaRPr lang="en-US" sz="2800" cap="all" dirty="0">
              <a:latin typeface="+mj-lt"/>
            </a:endParaRPr>
          </a:p>
        </p:txBody>
      </p:sp>
      <p:sp>
        <p:nvSpPr>
          <p:cNvPr id="6" name="Content Placeholder 2">
            <a:extLst>
              <a:ext uri="{FF2B5EF4-FFF2-40B4-BE49-F238E27FC236}">
                <a16:creationId xmlns:a16="http://schemas.microsoft.com/office/drawing/2014/main" id="{0A9415AC-63DF-4C6A-9055-27F8E99050E9}"/>
              </a:ext>
            </a:extLst>
          </p:cNvPr>
          <p:cNvSpPr txBox="1">
            <a:spLocks/>
          </p:cNvSpPr>
          <p:nvPr/>
        </p:nvSpPr>
        <p:spPr>
          <a:xfrm>
            <a:off x="1026122" y="1646740"/>
            <a:ext cx="2880320" cy="4176465"/>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b="1" u="sng" dirty="0">
                <a:solidFill>
                  <a:schemeClr val="tx1">
                    <a:lumMod val="50000"/>
                    <a:lumOff val="50000"/>
                  </a:schemeClr>
                </a:solidFill>
              </a:rPr>
              <a:t>AFGC</a:t>
            </a:r>
          </a:p>
          <a:p>
            <a:pPr marL="457200" indent="-457200" algn="ctr">
              <a:buFont typeface="Wingdings" panose="05000000000000000000" pitchFamily="2" charset="2"/>
              <a:buChar char="ü"/>
            </a:pPr>
            <a:r>
              <a:rPr lang="en-AU" sz="2400" dirty="0">
                <a:solidFill>
                  <a:schemeClr val="tx1">
                    <a:lumMod val="50000"/>
                    <a:lumOff val="50000"/>
                  </a:schemeClr>
                </a:solidFill>
              </a:rPr>
              <a:t>Data Dictionary</a:t>
            </a:r>
          </a:p>
          <a:p>
            <a:pPr marL="457200" indent="-457200" algn="ctr">
              <a:buFont typeface="Wingdings" panose="05000000000000000000" pitchFamily="2" charset="2"/>
              <a:buChar char="ü"/>
            </a:pPr>
            <a:r>
              <a:rPr lang="en-AU" sz="2400" dirty="0">
                <a:solidFill>
                  <a:schemeClr val="tx1">
                    <a:lumMod val="50000"/>
                    <a:lumOff val="50000"/>
                  </a:schemeClr>
                </a:solidFill>
              </a:rPr>
              <a:t>Functional Specification</a:t>
            </a:r>
          </a:p>
          <a:p>
            <a:pPr marL="457200" indent="-457200" algn="ctr">
              <a:buFont typeface="Wingdings" panose="05000000000000000000" pitchFamily="2" charset="2"/>
              <a:buChar char="ü"/>
            </a:pPr>
            <a:r>
              <a:rPr lang="en-AU" sz="2400" dirty="0">
                <a:solidFill>
                  <a:schemeClr val="tx1">
                    <a:lumMod val="50000"/>
                    <a:lumOff val="50000"/>
                  </a:schemeClr>
                </a:solidFill>
              </a:rPr>
              <a:t>User Guide</a:t>
            </a:r>
          </a:p>
          <a:p>
            <a:pPr marL="457200" indent="-457200" algn="ctr">
              <a:buFont typeface="Wingdings" panose="05000000000000000000" pitchFamily="2" charset="2"/>
              <a:buChar char="ü"/>
            </a:pPr>
            <a:r>
              <a:rPr lang="en-AU" sz="2400" dirty="0">
                <a:solidFill>
                  <a:schemeClr val="tx1">
                    <a:lumMod val="50000"/>
                    <a:lumOff val="50000"/>
                  </a:schemeClr>
                </a:solidFill>
              </a:rPr>
              <a:t>Other Supporting documents</a:t>
            </a:r>
          </a:p>
          <a:p>
            <a:pPr marL="457200" indent="-457200" algn="ctr">
              <a:buFont typeface="Wingdings" panose="05000000000000000000" pitchFamily="2" charset="2"/>
              <a:buChar char="ü"/>
            </a:pPr>
            <a:r>
              <a:rPr lang="en-AU" sz="2400" dirty="0">
                <a:solidFill>
                  <a:schemeClr val="tx1">
                    <a:lumMod val="50000"/>
                    <a:lumOff val="50000"/>
                  </a:schemeClr>
                </a:solidFill>
              </a:rPr>
              <a:t>Training</a:t>
            </a:r>
          </a:p>
          <a:p>
            <a:pPr marL="457200" indent="-457200" algn="ctr">
              <a:buFont typeface="Wingdings" panose="05000000000000000000" pitchFamily="2" charset="2"/>
              <a:buChar char="ü"/>
            </a:pPr>
            <a:r>
              <a:rPr lang="en-AU" sz="2400" dirty="0">
                <a:solidFill>
                  <a:schemeClr val="tx1">
                    <a:lumMod val="50000"/>
                    <a:lumOff val="50000"/>
                  </a:schemeClr>
                </a:solidFill>
              </a:rPr>
              <a:t>PIF support</a:t>
            </a:r>
          </a:p>
          <a:p>
            <a:endParaRPr lang="en-AU" dirty="0"/>
          </a:p>
          <a:p>
            <a:endParaRPr lang="en-AU" dirty="0"/>
          </a:p>
        </p:txBody>
      </p:sp>
      <p:sp>
        <p:nvSpPr>
          <p:cNvPr id="8" name="Content Placeholder 2">
            <a:extLst>
              <a:ext uri="{FF2B5EF4-FFF2-40B4-BE49-F238E27FC236}">
                <a16:creationId xmlns:a16="http://schemas.microsoft.com/office/drawing/2014/main" id="{6C7C4B01-8F49-46E8-B421-8D7A25B16384}"/>
              </a:ext>
            </a:extLst>
          </p:cNvPr>
          <p:cNvSpPr txBox="1">
            <a:spLocks/>
          </p:cNvSpPr>
          <p:nvPr/>
        </p:nvSpPr>
        <p:spPr bwMode="auto">
          <a:xfrm>
            <a:off x="6456040" y="1662269"/>
            <a:ext cx="2880320" cy="417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 typeface="Arial" panose="020B0604020202020204" pitchFamily="34" charset="0"/>
              <a:buNone/>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Gotham Book" pitchFamily="2" charset="0"/>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Gotham Book" pitchFamily="2" charset="0"/>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Gotham Book" pitchFamily="2" charset="0"/>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Gotham Book"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AU" b="1" u="sng" dirty="0">
                <a:solidFill>
                  <a:schemeClr val="tx1">
                    <a:lumMod val="50000"/>
                    <a:lumOff val="50000"/>
                  </a:schemeClr>
                </a:solidFill>
                <a:latin typeface="+mn-lt"/>
              </a:rPr>
              <a:t>Vendors</a:t>
            </a:r>
          </a:p>
          <a:p>
            <a:pPr marL="342900" indent="-342900" algn="ctr">
              <a:buFont typeface="Wingdings" panose="05000000000000000000" pitchFamily="2" charset="2"/>
              <a:buChar char="ü"/>
            </a:pPr>
            <a:r>
              <a:rPr lang="en-AU" sz="2400" dirty="0">
                <a:solidFill>
                  <a:schemeClr val="tx1">
                    <a:lumMod val="50000"/>
                    <a:lumOff val="50000"/>
                  </a:schemeClr>
                </a:solidFill>
                <a:latin typeface="+mn-lt"/>
              </a:rPr>
              <a:t>Adhere to Data Dictionary and Functional Specification</a:t>
            </a:r>
          </a:p>
          <a:p>
            <a:pPr marL="457200" indent="-457200" algn="ctr">
              <a:buFont typeface="Wingdings" panose="05000000000000000000" pitchFamily="2" charset="2"/>
              <a:buChar char="ü"/>
            </a:pPr>
            <a:r>
              <a:rPr lang="en-AU" sz="2400" dirty="0">
                <a:solidFill>
                  <a:schemeClr val="tx1">
                    <a:lumMod val="50000"/>
                    <a:lumOff val="50000"/>
                  </a:schemeClr>
                </a:solidFill>
                <a:latin typeface="+mn-lt"/>
              </a:rPr>
              <a:t>Portals</a:t>
            </a:r>
          </a:p>
          <a:p>
            <a:pPr marL="457200" indent="-457200" algn="ctr">
              <a:buFont typeface="Wingdings" panose="05000000000000000000" pitchFamily="2" charset="2"/>
              <a:buChar char="ü"/>
            </a:pPr>
            <a:r>
              <a:rPr lang="en-AU" sz="2400" dirty="0">
                <a:solidFill>
                  <a:schemeClr val="tx1">
                    <a:lumMod val="50000"/>
                    <a:lumOff val="50000"/>
                  </a:schemeClr>
                </a:solidFill>
                <a:latin typeface="+mn-lt"/>
              </a:rPr>
              <a:t>Portal to portal communication</a:t>
            </a:r>
          </a:p>
          <a:p>
            <a:pPr marL="457200" indent="-457200" algn="ctr">
              <a:buFont typeface="Wingdings" panose="05000000000000000000" pitchFamily="2" charset="2"/>
              <a:buChar char="ü"/>
            </a:pPr>
            <a:r>
              <a:rPr lang="en-AU" sz="2400" dirty="0">
                <a:solidFill>
                  <a:schemeClr val="tx1">
                    <a:lumMod val="50000"/>
                    <a:lumOff val="50000"/>
                  </a:schemeClr>
                </a:solidFill>
                <a:latin typeface="+mn-lt"/>
              </a:rPr>
              <a:t>Portal User Support</a:t>
            </a:r>
          </a:p>
          <a:p>
            <a:pPr algn="ctr"/>
            <a:endParaRPr lang="en-AU" dirty="0"/>
          </a:p>
        </p:txBody>
      </p:sp>
      <p:pic>
        <p:nvPicPr>
          <p:cNvPr id="2" name="Audio 1">
            <a:hlinkClick r:id="" action="ppaction://media"/>
            <a:extLst>
              <a:ext uri="{FF2B5EF4-FFF2-40B4-BE49-F238E27FC236}">
                <a16:creationId xmlns:a16="http://schemas.microsoft.com/office/drawing/2014/main" id="{487D05CF-DC25-4DCD-AE14-31BAFDC904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59099714"/>
      </p:ext>
    </p:extLst>
  </p:cSld>
  <p:clrMapOvr>
    <a:masterClrMapping/>
  </p:clrMapOvr>
  <mc:AlternateContent xmlns:mc="http://schemas.openxmlformats.org/markup-compatibility/2006" xmlns:p14="http://schemas.microsoft.com/office/powerpoint/2010/main">
    <mc:Choice Requires="p14">
      <p:transition spd="slow" p14:dur="2000" advTm="81541"/>
    </mc:Choice>
    <mc:Fallback xmlns="">
      <p:transition spd="slow" advTm="81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9B326F38-4E3F-467E-B912-22D5333F4202}"/>
              </a:ext>
            </a:extLst>
          </p:cNvPr>
          <p:cNvSpPr>
            <a:spLocks noGrp="1"/>
          </p:cNvSpPr>
          <p:nvPr>
            <p:ph type="title" idx="4294967295"/>
          </p:nvPr>
        </p:nvSpPr>
        <p:spPr>
          <a:xfrm>
            <a:off x="0" y="365125"/>
            <a:ext cx="10515600" cy="1325563"/>
          </a:xfrm>
          <a:prstGeom prst="rect">
            <a:avLst/>
          </a:prstGeom>
        </p:spPr>
        <p:txBody>
          <a:bodyPr/>
          <a:lstStyle/>
          <a:p>
            <a:r>
              <a:rPr lang="en-US" dirty="0"/>
              <a:t>Balanced scorecard slide 2</a:t>
            </a:r>
          </a:p>
        </p:txBody>
      </p:sp>
      <p:sp>
        <p:nvSpPr>
          <p:cNvPr id="8" name="Content Placeholder 2">
            <a:extLst>
              <a:ext uri="{FF2B5EF4-FFF2-40B4-BE49-F238E27FC236}">
                <a16:creationId xmlns:a16="http://schemas.microsoft.com/office/drawing/2014/main" id="{6C7C4B01-8F49-46E8-B421-8D7A25B16384}"/>
              </a:ext>
            </a:extLst>
          </p:cNvPr>
          <p:cNvSpPr txBox="1">
            <a:spLocks/>
          </p:cNvSpPr>
          <p:nvPr/>
        </p:nvSpPr>
        <p:spPr bwMode="auto">
          <a:xfrm>
            <a:off x="578839" y="1662269"/>
            <a:ext cx="3051765" cy="417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 typeface="Arial" panose="020B0604020202020204" pitchFamily="34" charset="0"/>
              <a:buNone/>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Gotham Book" pitchFamily="2" charset="0"/>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Gotham Book" pitchFamily="2" charset="0"/>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Gotham Book" pitchFamily="2" charset="0"/>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Gotham Book"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endParaRPr lang="en-AU" dirty="0"/>
          </a:p>
        </p:txBody>
      </p:sp>
      <p:sp>
        <p:nvSpPr>
          <p:cNvPr id="2" name="Rectangle 1">
            <a:extLst>
              <a:ext uri="{FF2B5EF4-FFF2-40B4-BE49-F238E27FC236}">
                <a16:creationId xmlns:a16="http://schemas.microsoft.com/office/drawing/2014/main" id="{5ADDF92C-44AD-4A52-B586-E8EF51E9459A}"/>
              </a:ext>
            </a:extLst>
          </p:cNvPr>
          <p:cNvSpPr/>
          <p:nvPr/>
        </p:nvSpPr>
        <p:spPr>
          <a:xfrm>
            <a:off x="5423307" y="1436201"/>
            <a:ext cx="5446254" cy="5170646"/>
          </a:xfrm>
          <a:prstGeom prst="rect">
            <a:avLst/>
          </a:prstGeom>
        </p:spPr>
        <p:txBody>
          <a:bodyPr wrap="square">
            <a:spAutoFit/>
          </a:bodyPr>
          <a:lstStyle/>
          <a:p>
            <a:pPr fontAlgn="base"/>
            <a:r>
              <a:rPr lang="en-AU" sz="2400" dirty="0">
                <a:solidFill>
                  <a:srgbClr val="666666"/>
                </a:solidFill>
              </a:rPr>
              <a:t>PIF V6.0 Support materials:</a:t>
            </a:r>
          </a:p>
          <a:p>
            <a:pPr marL="742950" lvl="1" indent="-285750" fontAlgn="base">
              <a:buFont typeface="Arial" panose="020B0604020202020204" pitchFamily="34" charset="0"/>
              <a:buChar char="•"/>
            </a:pPr>
            <a:r>
              <a:rPr lang="en-AU" sz="2400" dirty="0">
                <a:solidFill>
                  <a:srgbClr val="666666"/>
                </a:solidFill>
              </a:rPr>
              <a:t>User Guide </a:t>
            </a:r>
          </a:p>
          <a:p>
            <a:pPr marL="742950" lvl="1" indent="-285750" fontAlgn="base">
              <a:buFont typeface="Arial" panose="020B0604020202020204" pitchFamily="34" charset="0"/>
              <a:buChar char="•"/>
            </a:pPr>
            <a:r>
              <a:rPr lang="en-AU" sz="2400" dirty="0">
                <a:solidFill>
                  <a:srgbClr val="666666"/>
                </a:solidFill>
              </a:rPr>
              <a:t>Regulatory Map</a:t>
            </a:r>
          </a:p>
          <a:p>
            <a:pPr marL="742950" lvl="1" indent="-285750" fontAlgn="base">
              <a:buFont typeface="Arial" panose="020B0604020202020204" pitchFamily="34" charset="0"/>
              <a:buChar char="•"/>
            </a:pPr>
            <a:r>
              <a:rPr lang="en-AU" sz="2400" dirty="0">
                <a:solidFill>
                  <a:srgbClr val="666666"/>
                </a:solidFill>
              </a:rPr>
              <a:t>Q&amp;A</a:t>
            </a:r>
          </a:p>
          <a:p>
            <a:pPr marL="742950" lvl="1" indent="-285750" fontAlgn="base">
              <a:buFont typeface="Arial" panose="020B0604020202020204" pitchFamily="34" charset="0"/>
              <a:buChar char="•"/>
            </a:pPr>
            <a:r>
              <a:rPr lang="en-AU" sz="2400" dirty="0">
                <a:solidFill>
                  <a:srgbClr val="666666"/>
                </a:solidFill>
              </a:rPr>
              <a:t>Webinar</a:t>
            </a:r>
          </a:p>
          <a:p>
            <a:pPr marL="742950" lvl="1" indent="-285750" fontAlgn="base">
              <a:buFont typeface="Arial" panose="020B0604020202020204" pitchFamily="34" charset="0"/>
              <a:buChar char="•"/>
            </a:pPr>
            <a:endParaRPr lang="en-AU" sz="2400" dirty="0">
              <a:solidFill>
                <a:srgbClr val="666666"/>
              </a:solidFill>
            </a:endParaRPr>
          </a:p>
          <a:p>
            <a:pPr fontAlgn="base"/>
            <a:r>
              <a:rPr lang="en-AU" sz="2400" dirty="0">
                <a:solidFill>
                  <a:srgbClr val="666666"/>
                </a:solidFill>
              </a:rPr>
              <a:t>Email &amp; phone support</a:t>
            </a:r>
          </a:p>
          <a:p>
            <a:pPr lvl="1" fontAlgn="base"/>
            <a:endParaRPr lang="en-AU" sz="2400" dirty="0">
              <a:solidFill>
                <a:srgbClr val="666666"/>
              </a:solidFill>
            </a:endParaRPr>
          </a:p>
          <a:p>
            <a:pPr fontAlgn="base"/>
            <a:r>
              <a:rPr lang="en-AU" sz="2400" dirty="0">
                <a:solidFill>
                  <a:srgbClr val="666666"/>
                </a:solidFill>
              </a:rPr>
              <a:t>PIF Implementation Group: </a:t>
            </a:r>
          </a:p>
          <a:p>
            <a:pPr marL="742950" lvl="1" indent="-285750" fontAlgn="base">
              <a:buFont typeface="Arial" panose="020B0604020202020204" pitchFamily="34" charset="0"/>
              <a:buChar char="•"/>
            </a:pPr>
            <a:r>
              <a:rPr lang="en-AU" sz="2400" dirty="0">
                <a:solidFill>
                  <a:srgbClr val="666666"/>
                </a:solidFill>
              </a:rPr>
              <a:t>Exchange information</a:t>
            </a:r>
          </a:p>
          <a:p>
            <a:pPr marL="742950" lvl="1" indent="-285750" fontAlgn="base">
              <a:buFont typeface="Arial" panose="020B0604020202020204" pitchFamily="34" charset="0"/>
              <a:buChar char="•"/>
            </a:pPr>
            <a:r>
              <a:rPr lang="en-AU" sz="2400" dirty="0">
                <a:solidFill>
                  <a:srgbClr val="666666"/>
                </a:solidFill>
              </a:rPr>
              <a:t>Provide advice on improvements</a:t>
            </a:r>
          </a:p>
          <a:p>
            <a:pPr marL="742950" lvl="1" indent="-285750" fontAlgn="base">
              <a:buFont typeface="Arial" panose="020B0604020202020204" pitchFamily="34" charset="0"/>
              <a:buChar char="•"/>
            </a:pPr>
            <a:r>
              <a:rPr lang="en-AU" sz="2400" dirty="0">
                <a:solidFill>
                  <a:srgbClr val="666666"/>
                </a:solidFill>
              </a:rPr>
              <a:t>Agree on priorities</a:t>
            </a:r>
          </a:p>
          <a:p>
            <a:pPr marL="742950" lvl="1" indent="-285750" fontAlgn="base">
              <a:buFont typeface="Arial" panose="020B0604020202020204" pitchFamily="34" charset="0"/>
              <a:buChar char="•"/>
            </a:pPr>
            <a:r>
              <a:rPr lang="en-AU" sz="2400" dirty="0">
                <a:solidFill>
                  <a:srgbClr val="666666"/>
                </a:solidFill>
              </a:rPr>
              <a:t>Promote use and benefits of PIF V6.0</a:t>
            </a:r>
            <a:endParaRPr lang="en-AU" sz="2800" dirty="0">
              <a:solidFill>
                <a:srgbClr val="666666"/>
              </a:solidFill>
            </a:endParaRPr>
          </a:p>
          <a:p>
            <a:pPr lvl="1" fontAlgn="base"/>
            <a:endParaRPr lang="en-AU" dirty="0">
              <a:solidFill>
                <a:srgbClr val="666666"/>
              </a:solidFill>
            </a:endParaRPr>
          </a:p>
        </p:txBody>
      </p:sp>
      <p:sp>
        <p:nvSpPr>
          <p:cNvPr id="5" name="TextBox 4">
            <a:extLst>
              <a:ext uri="{FF2B5EF4-FFF2-40B4-BE49-F238E27FC236}">
                <a16:creationId xmlns:a16="http://schemas.microsoft.com/office/drawing/2014/main" id="{4C5370B0-296E-4B5E-AB39-0C1A4A7C8795}"/>
              </a:ext>
            </a:extLst>
          </p:cNvPr>
          <p:cNvSpPr txBox="1"/>
          <p:nvPr/>
        </p:nvSpPr>
        <p:spPr>
          <a:xfrm>
            <a:off x="786790" y="1436201"/>
            <a:ext cx="3118907" cy="1323439"/>
          </a:xfrm>
          <a:prstGeom prst="rect">
            <a:avLst/>
          </a:prstGeom>
          <a:noFill/>
          <a:ln>
            <a:noFill/>
          </a:ln>
        </p:spPr>
        <p:txBody>
          <a:bodyPr wrap="square" rtlCol="0">
            <a:spAutoFit/>
          </a:bodyPr>
          <a:lstStyle/>
          <a:p>
            <a:pPr algn="ctr"/>
            <a:r>
              <a:rPr lang="en-AU" sz="4000" b="1" dirty="0">
                <a:solidFill>
                  <a:srgbClr val="B22A2E"/>
                </a:solidFill>
              </a:rPr>
              <a:t>AFGC Support for PIF V6.0</a:t>
            </a:r>
          </a:p>
        </p:txBody>
      </p:sp>
      <p:sp>
        <p:nvSpPr>
          <p:cNvPr id="6" name="TextBox 5">
            <a:extLst>
              <a:ext uri="{FF2B5EF4-FFF2-40B4-BE49-F238E27FC236}">
                <a16:creationId xmlns:a16="http://schemas.microsoft.com/office/drawing/2014/main" id="{BE0F8181-BD4D-4AAA-904A-26CF1609F3AE}"/>
              </a:ext>
            </a:extLst>
          </p:cNvPr>
          <p:cNvSpPr txBox="1"/>
          <p:nvPr/>
        </p:nvSpPr>
        <p:spPr>
          <a:xfrm>
            <a:off x="1730831" y="664579"/>
            <a:ext cx="10118270" cy="430887"/>
          </a:xfrm>
          <a:prstGeom prst="rect">
            <a:avLst/>
          </a:prstGeom>
          <a:noFill/>
        </p:spPr>
        <p:txBody>
          <a:bodyPr wrap="square" lIns="0" tIns="0" rIns="0" bIns="0" rtlCol="0" anchor="ctr">
            <a:spAutoFit/>
          </a:bodyPr>
          <a:lstStyle/>
          <a:p>
            <a:r>
              <a:rPr lang="en-US" sz="2800" b="1" cap="all" dirty="0">
                <a:latin typeface="+mj-lt"/>
              </a:rPr>
              <a:t>AFGC PIF V6.0</a:t>
            </a:r>
          </a:p>
        </p:txBody>
      </p:sp>
      <p:pic>
        <p:nvPicPr>
          <p:cNvPr id="4" name="Picture 3" descr="A screenshot of a cell phone&#10;&#10;Description automatically generated">
            <a:extLst>
              <a:ext uri="{FF2B5EF4-FFF2-40B4-BE49-F238E27FC236}">
                <a16:creationId xmlns:a16="http://schemas.microsoft.com/office/drawing/2014/main" id="{CEB4A6CE-7A91-46A0-8387-B1BDD29BA226}"/>
              </a:ext>
            </a:extLst>
          </p:cNvPr>
          <p:cNvPicPr>
            <a:picLocks noChangeAspect="1"/>
          </p:cNvPicPr>
          <p:nvPr/>
        </p:nvPicPr>
        <p:blipFill rotWithShape="1">
          <a:blip r:embed="rId5">
            <a:extLst>
              <a:ext uri="{28A0092B-C50C-407E-A947-70E740481C1C}">
                <a14:useLocalDpi xmlns:a14="http://schemas.microsoft.com/office/drawing/2010/main" val="0"/>
              </a:ext>
            </a:extLst>
          </a:blip>
          <a:srcRect l="2709" r="7252"/>
          <a:stretch/>
        </p:blipFill>
        <p:spPr>
          <a:xfrm>
            <a:off x="1061884" y="3037266"/>
            <a:ext cx="2568720" cy="3156155"/>
          </a:xfrm>
          <a:prstGeom prst="rect">
            <a:avLst/>
          </a:prstGeom>
          <a:ln w="28575">
            <a:solidFill>
              <a:srgbClr val="73A6B7"/>
            </a:solidFill>
          </a:ln>
        </p:spPr>
      </p:pic>
      <p:pic>
        <p:nvPicPr>
          <p:cNvPr id="3" name="Audio 2">
            <a:hlinkClick r:id="" action="ppaction://media"/>
            <a:extLst>
              <a:ext uri="{FF2B5EF4-FFF2-40B4-BE49-F238E27FC236}">
                <a16:creationId xmlns:a16="http://schemas.microsoft.com/office/drawing/2014/main" id="{0C943EC7-F291-49C1-A981-067496AB2F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84245073"/>
      </p:ext>
    </p:extLst>
  </p:cSld>
  <p:clrMapOvr>
    <a:masterClrMapping/>
  </p:clrMapOvr>
  <mc:AlternateContent xmlns:mc="http://schemas.openxmlformats.org/markup-compatibility/2006" xmlns:p14="http://schemas.microsoft.com/office/powerpoint/2010/main">
    <mc:Choice Requires="p14">
      <p:transition spd="slow" p14:dur="2000" advTm="37601"/>
    </mc:Choice>
    <mc:Fallback xmlns="">
      <p:transition spd="slow" advTm="37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9B326F38-4E3F-467E-B912-22D5333F4202}"/>
              </a:ext>
            </a:extLst>
          </p:cNvPr>
          <p:cNvSpPr>
            <a:spLocks noGrp="1"/>
          </p:cNvSpPr>
          <p:nvPr>
            <p:ph type="title" idx="4294967295"/>
          </p:nvPr>
        </p:nvSpPr>
        <p:spPr>
          <a:xfrm>
            <a:off x="0" y="365125"/>
            <a:ext cx="10515600" cy="1325563"/>
          </a:xfrm>
          <a:prstGeom prst="rect">
            <a:avLst/>
          </a:prstGeom>
        </p:spPr>
        <p:txBody>
          <a:bodyPr/>
          <a:lstStyle/>
          <a:p>
            <a:r>
              <a:rPr lang="en-US" dirty="0"/>
              <a:t>Balanced scorecard slide 2</a:t>
            </a:r>
          </a:p>
        </p:txBody>
      </p:sp>
      <p:sp>
        <p:nvSpPr>
          <p:cNvPr id="8" name="Content Placeholder 2">
            <a:extLst>
              <a:ext uri="{FF2B5EF4-FFF2-40B4-BE49-F238E27FC236}">
                <a16:creationId xmlns:a16="http://schemas.microsoft.com/office/drawing/2014/main" id="{6C7C4B01-8F49-46E8-B421-8D7A25B16384}"/>
              </a:ext>
            </a:extLst>
          </p:cNvPr>
          <p:cNvSpPr txBox="1">
            <a:spLocks/>
          </p:cNvSpPr>
          <p:nvPr/>
        </p:nvSpPr>
        <p:spPr bwMode="auto">
          <a:xfrm>
            <a:off x="578839" y="1662269"/>
            <a:ext cx="3051765" cy="417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 typeface="Arial" panose="020B0604020202020204" pitchFamily="34" charset="0"/>
              <a:buNone/>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Gotham Book" pitchFamily="2" charset="0"/>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Gotham Book" pitchFamily="2" charset="0"/>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Gotham Book" pitchFamily="2" charset="0"/>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Gotham Book"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endParaRPr lang="en-AU" dirty="0"/>
          </a:p>
        </p:txBody>
      </p:sp>
      <p:sp>
        <p:nvSpPr>
          <p:cNvPr id="2" name="Rectangle 1">
            <a:extLst>
              <a:ext uri="{FF2B5EF4-FFF2-40B4-BE49-F238E27FC236}">
                <a16:creationId xmlns:a16="http://schemas.microsoft.com/office/drawing/2014/main" id="{5ADDF92C-44AD-4A52-B586-E8EF51E9459A}"/>
              </a:ext>
            </a:extLst>
          </p:cNvPr>
          <p:cNvSpPr/>
          <p:nvPr/>
        </p:nvSpPr>
        <p:spPr>
          <a:xfrm>
            <a:off x="4158638" y="1488343"/>
            <a:ext cx="7858150" cy="4524315"/>
          </a:xfrm>
          <a:prstGeom prst="rect">
            <a:avLst/>
          </a:prstGeom>
        </p:spPr>
        <p:txBody>
          <a:bodyPr wrap="square">
            <a:spAutoFit/>
          </a:bodyPr>
          <a:lstStyle/>
          <a:p>
            <a:pPr lvl="1" fontAlgn="base"/>
            <a:endParaRPr lang="en-AU" dirty="0">
              <a:solidFill>
                <a:srgbClr val="666666"/>
              </a:solidFill>
            </a:endParaRPr>
          </a:p>
          <a:p>
            <a:pPr fontAlgn="base"/>
            <a:r>
              <a:rPr lang="en-AU" sz="2800" dirty="0">
                <a:solidFill>
                  <a:srgbClr val="666666"/>
                </a:solidFill>
              </a:rPr>
              <a:t>Periodic updates</a:t>
            </a:r>
          </a:p>
          <a:p>
            <a:pPr marL="742950" lvl="1" indent="-285750" fontAlgn="base">
              <a:buFont typeface="Arial" panose="020B0604020202020204" pitchFamily="34" charset="0"/>
              <a:buChar char="•"/>
            </a:pPr>
            <a:r>
              <a:rPr lang="en-AU" sz="2800" dirty="0">
                <a:solidFill>
                  <a:srgbClr val="666666"/>
                </a:solidFill>
              </a:rPr>
              <a:t>Based on user feedback and change requests</a:t>
            </a:r>
          </a:p>
          <a:p>
            <a:pPr marL="742950" lvl="1" indent="-285750" fontAlgn="base">
              <a:buFont typeface="Arial" panose="020B0604020202020204" pitchFamily="34" charset="0"/>
              <a:buChar char="•"/>
            </a:pPr>
            <a:endParaRPr lang="en-AU" sz="2800" dirty="0">
              <a:solidFill>
                <a:srgbClr val="666666"/>
              </a:solidFill>
            </a:endParaRPr>
          </a:p>
          <a:p>
            <a:pPr fontAlgn="base"/>
            <a:r>
              <a:rPr lang="en-AU" sz="2800" dirty="0">
                <a:solidFill>
                  <a:srgbClr val="666666"/>
                </a:solidFill>
              </a:rPr>
              <a:t>Workshops and training </a:t>
            </a:r>
          </a:p>
          <a:p>
            <a:pPr fontAlgn="base"/>
            <a:endParaRPr lang="en-AU" sz="2800" dirty="0">
              <a:solidFill>
                <a:srgbClr val="666666"/>
              </a:solidFill>
            </a:endParaRPr>
          </a:p>
          <a:p>
            <a:pPr fontAlgn="base"/>
            <a:r>
              <a:rPr lang="en-AU" sz="2800" dirty="0">
                <a:solidFill>
                  <a:srgbClr val="666666"/>
                </a:solidFill>
              </a:rPr>
              <a:t>Vendor Technical Group</a:t>
            </a:r>
          </a:p>
          <a:p>
            <a:pPr marL="742950" lvl="1" indent="-285750" fontAlgn="base">
              <a:buFont typeface="Arial" panose="020B0604020202020204" pitchFamily="34" charset="0"/>
              <a:buChar char="•"/>
            </a:pPr>
            <a:r>
              <a:rPr lang="en-AU" sz="2800" dirty="0">
                <a:solidFill>
                  <a:srgbClr val="666666"/>
                </a:solidFill>
              </a:rPr>
              <a:t>Exchange Information</a:t>
            </a:r>
          </a:p>
          <a:p>
            <a:pPr marL="742950" lvl="1" indent="-285750" fontAlgn="base">
              <a:buFont typeface="Arial" panose="020B0604020202020204" pitchFamily="34" charset="0"/>
              <a:buChar char="•"/>
            </a:pPr>
            <a:r>
              <a:rPr lang="en-AU" sz="2800" dirty="0">
                <a:solidFill>
                  <a:srgbClr val="666666"/>
                </a:solidFill>
              </a:rPr>
              <a:t>Implement agreed changes to functionality</a:t>
            </a:r>
          </a:p>
          <a:p>
            <a:pPr marL="742950" lvl="1" indent="-285750" fontAlgn="base">
              <a:buFont typeface="Arial" panose="020B0604020202020204" pitchFamily="34" charset="0"/>
              <a:buChar char="•"/>
            </a:pPr>
            <a:r>
              <a:rPr lang="en-AU" sz="2800" dirty="0">
                <a:solidFill>
                  <a:srgbClr val="666666"/>
                </a:solidFill>
              </a:rPr>
              <a:t>Technical solutions</a:t>
            </a:r>
          </a:p>
          <a:p>
            <a:pPr marL="285750" indent="-285750" fontAlgn="base">
              <a:buFont typeface="Arial" panose="020B0604020202020204" pitchFamily="34" charset="0"/>
              <a:buChar char="•"/>
            </a:pPr>
            <a:endParaRPr lang="en-AU" b="0" i="0" dirty="0">
              <a:solidFill>
                <a:srgbClr val="666666"/>
              </a:solidFill>
              <a:effectLst/>
            </a:endParaRPr>
          </a:p>
        </p:txBody>
      </p:sp>
      <p:sp>
        <p:nvSpPr>
          <p:cNvPr id="5" name="TextBox 4">
            <a:extLst>
              <a:ext uri="{FF2B5EF4-FFF2-40B4-BE49-F238E27FC236}">
                <a16:creationId xmlns:a16="http://schemas.microsoft.com/office/drawing/2014/main" id="{4C5370B0-296E-4B5E-AB39-0C1A4A7C8795}"/>
              </a:ext>
            </a:extLst>
          </p:cNvPr>
          <p:cNvSpPr txBox="1"/>
          <p:nvPr/>
        </p:nvSpPr>
        <p:spPr>
          <a:xfrm>
            <a:off x="344272" y="2622354"/>
            <a:ext cx="3118907" cy="1323439"/>
          </a:xfrm>
          <a:prstGeom prst="rect">
            <a:avLst/>
          </a:prstGeom>
          <a:noFill/>
          <a:ln>
            <a:noFill/>
          </a:ln>
        </p:spPr>
        <p:txBody>
          <a:bodyPr wrap="square" rtlCol="0">
            <a:spAutoFit/>
          </a:bodyPr>
          <a:lstStyle/>
          <a:p>
            <a:pPr algn="ctr"/>
            <a:r>
              <a:rPr lang="en-AU" sz="4000" b="1" dirty="0">
                <a:solidFill>
                  <a:srgbClr val="B22A2E"/>
                </a:solidFill>
              </a:rPr>
              <a:t>AFGC Support for PIF V6.0</a:t>
            </a:r>
          </a:p>
        </p:txBody>
      </p:sp>
      <p:sp>
        <p:nvSpPr>
          <p:cNvPr id="6" name="TextBox 5">
            <a:extLst>
              <a:ext uri="{FF2B5EF4-FFF2-40B4-BE49-F238E27FC236}">
                <a16:creationId xmlns:a16="http://schemas.microsoft.com/office/drawing/2014/main" id="{BE0F8181-BD4D-4AAA-904A-26CF1609F3AE}"/>
              </a:ext>
            </a:extLst>
          </p:cNvPr>
          <p:cNvSpPr txBox="1"/>
          <p:nvPr/>
        </p:nvSpPr>
        <p:spPr>
          <a:xfrm>
            <a:off x="1730831" y="664579"/>
            <a:ext cx="10118270" cy="430887"/>
          </a:xfrm>
          <a:prstGeom prst="rect">
            <a:avLst/>
          </a:prstGeom>
          <a:noFill/>
        </p:spPr>
        <p:txBody>
          <a:bodyPr wrap="square" lIns="0" tIns="0" rIns="0" bIns="0" rtlCol="0" anchor="ctr">
            <a:spAutoFit/>
          </a:bodyPr>
          <a:lstStyle/>
          <a:p>
            <a:r>
              <a:rPr lang="en-US" sz="2800" b="1" cap="all" dirty="0">
                <a:latin typeface="+mj-lt"/>
              </a:rPr>
              <a:t>AFGC PIF V6.0</a:t>
            </a:r>
          </a:p>
        </p:txBody>
      </p:sp>
      <p:pic>
        <p:nvPicPr>
          <p:cNvPr id="3" name="Audio 2">
            <a:hlinkClick r:id="" action="ppaction://media"/>
            <a:extLst>
              <a:ext uri="{FF2B5EF4-FFF2-40B4-BE49-F238E27FC236}">
                <a16:creationId xmlns:a16="http://schemas.microsoft.com/office/drawing/2014/main" id="{04504125-F1EA-4859-9956-4622A5FD93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21305128"/>
      </p:ext>
    </p:extLst>
  </p:cSld>
  <p:clrMapOvr>
    <a:masterClrMapping/>
  </p:clrMapOvr>
  <mc:AlternateContent xmlns:mc="http://schemas.openxmlformats.org/markup-compatibility/2006" xmlns:p14="http://schemas.microsoft.com/office/powerpoint/2010/main">
    <mc:Choice Requires="p14">
      <p:transition spd="slow" p14:dur="2000" advTm="24170"/>
    </mc:Choice>
    <mc:Fallback xmlns="">
      <p:transition spd="slow" advTm="24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b="11792"/>
          <a:stretch/>
        </p:blipFill>
        <p:spPr>
          <a:xfrm>
            <a:off x="660520" y="1163471"/>
            <a:ext cx="10994922" cy="4729329"/>
          </a:xfrm>
          <a:prstGeom prst="rect">
            <a:avLst/>
          </a:prstGeom>
        </p:spPr>
      </p:pic>
      <p:sp>
        <p:nvSpPr>
          <p:cNvPr id="6" name="Rectangle 5">
            <a:extLst>
              <a:ext uri="{FF2B5EF4-FFF2-40B4-BE49-F238E27FC236}">
                <a16:creationId xmlns:a16="http://schemas.microsoft.com/office/drawing/2014/main" id="{3016AF48-2AA8-4B78-82AB-CE8B9E71F21F}"/>
              </a:ext>
              <a:ext uri="{C183D7F6-B498-43B3-948B-1728B52AA6E4}">
                <adec:decorative xmlns:adec="http://schemas.microsoft.com/office/drawing/2017/decorative" val="1"/>
              </a:ext>
            </a:extLst>
          </p:cNvPr>
          <p:cNvSpPr/>
          <p:nvPr/>
        </p:nvSpPr>
        <p:spPr>
          <a:xfrm>
            <a:off x="0" y="1701800"/>
            <a:ext cx="12192000" cy="3454400"/>
          </a:xfrm>
          <a:prstGeom prst="rect">
            <a:avLst/>
          </a:prstGeom>
          <a:solidFill>
            <a:srgbClr val="73A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4F001DE-3B9D-496B-B235-F472A3573506}"/>
              </a:ext>
            </a:extLst>
          </p:cNvPr>
          <p:cNvSpPr/>
          <p:nvPr/>
        </p:nvSpPr>
        <p:spPr>
          <a:xfrm>
            <a:off x="0" y="65423"/>
            <a:ext cx="12192001" cy="6690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3DC4CCBA-12AD-4433-A381-A03661E3D927}"/>
              </a:ext>
            </a:extLst>
          </p:cNvPr>
          <p:cNvSpPr txBox="1"/>
          <p:nvPr/>
        </p:nvSpPr>
        <p:spPr>
          <a:xfrm>
            <a:off x="1611086" y="2305616"/>
            <a:ext cx="8697685" cy="2246769"/>
          </a:xfrm>
          <a:prstGeom prst="rect">
            <a:avLst/>
          </a:prstGeom>
          <a:noFill/>
        </p:spPr>
        <p:txBody>
          <a:bodyPr wrap="square" lIns="0" tIns="0" rIns="0" bIns="0" rtlCol="0" anchor="ctr">
            <a:spAutoFit/>
          </a:bodyPr>
          <a:lstStyle/>
          <a:p>
            <a:pPr algn="ctr"/>
            <a:r>
              <a:rPr lang="en-US" sz="6600" dirty="0">
                <a:solidFill>
                  <a:schemeClr val="bg1"/>
                </a:solidFill>
                <a:latin typeface="+mj-lt"/>
              </a:rPr>
              <a:t>PIF V6.0 Support</a:t>
            </a:r>
          </a:p>
          <a:p>
            <a:pPr algn="ctr"/>
            <a:r>
              <a:rPr lang="en-US" sz="4000" dirty="0">
                <a:solidFill>
                  <a:schemeClr val="bg1"/>
                </a:solidFill>
                <a:latin typeface="+mj-lt"/>
                <a:hlinkClick r:id="rId5"/>
              </a:rPr>
              <a:t>Website</a:t>
            </a:r>
            <a:endParaRPr lang="en-US" sz="4000" dirty="0">
              <a:solidFill>
                <a:schemeClr val="bg1"/>
              </a:solidFill>
              <a:latin typeface="+mj-lt"/>
            </a:endParaRPr>
          </a:p>
          <a:p>
            <a:pPr algn="ctr"/>
            <a:r>
              <a:rPr lang="en-US" sz="4000" dirty="0">
                <a:solidFill>
                  <a:schemeClr val="bg1"/>
                </a:solidFill>
                <a:latin typeface="+mj-lt"/>
                <a:hlinkClick r:id="rId6"/>
              </a:rPr>
              <a:t>Email</a:t>
            </a:r>
            <a:endParaRPr lang="en-US" sz="4000" dirty="0">
              <a:solidFill>
                <a:schemeClr val="bg1"/>
              </a:solidFill>
              <a:latin typeface="+mj-lt"/>
            </a:endParaRPr>
          </a:p>
        </p:txBody>
      </p:sp>
      <p:sp>
        <p:nvSpPr>
          <p:cNvPr id="2" name="Title 1" hidden="1">
            <a:extLst>
              <a:ext uri="{FF2B5EF4-FFF2-40B4-BE49-F238E27FC236}">
                <a16:creationId xmlns:a16="http://schemas.microsoft.com/office/drawing/2014/main" id="{7E347D20-83CF-4765-A959-68F510CE976E}"/>
              </a:ext>
            </a:extLst>
          </p:cNvPr>
          <p:cNvSpPr>
            <a:spLocks noGrp="1"/>
          </p:cNvSpPr>
          <p:nvPr>
            <p:ph type="title" idx="4294967295"/>
          </p:nvPr>
        </p:nvSpPr>
        <p:spPr>
          <a:xfrm>
            <a:off x="0" y="365125"/>
            <a:ext cx="10515600" cy="1325563"/>
          </a:xfrm>
          <a:prstGeom prst="rect">
            <a:avLst/>
          </a:prstGeom>
        </p:spPr>
        <p:txBody>
          <a:bodyPr/>
          <a:lstStyle/>
          <a:p>
            <a:r>
              <a:rPr lang="en-US" dirty="0"/>
              <a:t>Balanced scorecard slide 10</a:t>
            </a:r>
          </a:p>
        </p:txBody>
      </p:sp>
      <p:pic>
        <p:nvPicPr>
          <p:cNvPr id="4" name="Audio 3">
            <a:hlinkClick r:id="" action="ppaction://media"/>
            <a:extLst>
              <a:ext uri="{FF2B5EF4-FFF2-40B4-BE49-F238E27FC236}">
                <a16:creationId xmlns:a16="http://schemas.microsoft.com/office/drawing/2014/main" id="{F736AA21-8B92-45F1-91E1-987E6AD7BC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09209423"/>
      </p:ext>
    </p:extLst>
  </p:cSld>
  <p:clrMapOvr>
    <a:masterClrMapping/>
  </p:clrMapOvr>
  <mc:AlternateContent xmlns:mc="http://schemas.openxmlformats.org/markup-compatibility/2006" xmlns:p14="http://schemas.microsoft.com/office/powerpoint/2010/main">
    <mc:Choice Requires="p14">
      <p:transition spd="slow" p14:dur="2000" advTm="32044"/>
    </mc:Choice>
    <mc:Fallback xmlns="">
      <p:transition spd="slow" advTm="32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18E392-2A40-47BA-9993-4F7475BBC5DC}"/>
              </a:ext>
            </a:extLst>
          </p:cNvPr>
          <p:cNvSpPr txBox="1"/>
          <p:nvPr/>
        </p:nvSpPr>
        <p:spPr>
          <a:xfrm>
            <a:off x="1616531" y="665799"/>
            <a:ext cx="10118270" cy="430887"/>
          </a:xfrm>
          <a:prstGeom prst="rect">
            <a:avLst/>
          </a:prstGeom>
          <a:noFill/>
        </p:spPr>
        <p:txBody>
          <a:bodyPr wrap="square" lIns="0" tIns="0" rIns="0" bIns="0" rtlCol="0" anchor="ctr">
            <a:spAutoFit/>
          </a:bodyPr>
          <a:lstStyle/>
          <a:p>
            <a:r>
              <a:rPr lang="en-US" sz="2800" b="1" cap="all" dirty="0">
                <a:latin typeface="+mj-lt"/>
              </a:rPr>
              <a:t>Overview</a:t>
            </a:r>
          </a:p>
        </p:txBody>
      </p:sp>
      <p:sp>
        <p:nvSpPr>
          <p:cNvPr id="4" name="TextBox 3">
            <a:extLst>
              <a:ext uri="{FF2B5EF4-FFF2-40B4-BE49-F238E27FC236}">
                <a16:creationId xmlns:a16="http://schemas.microsoft.com/office/drawing/2014/main" id="{072446A7-A413-4497-8B9B-A3ECBF902AFB}"/>
              </a:ext>
            </a:extLst>
          </p:cNvPr>
          <p:cNvSpPr txBox="1"/>
          <p:nvPr/>
        </p:nvSpPr>
        <p:spPr>
          <a:xfrm>
            <a:off x="1407222" y="1984582"/>
            <a:ext cx="9006778" cy="3539430"/>
          </a:xfrm>
          <a:prstGeom prst="rect">
            <a:avLst/>
          </a:prstGeom>
          <a:noFill/>
          <a:ln>
            <a:noFill/>
          </a:ln>
        </p:spPr>
        <p:txBody>
          <a:bodyPr wrap="square" rtlCol="0">
            <a:spAutoFit/>
          </a:bodyPr>
          <a:lstStyle/>
          <a:p>
            <a:pPr marL="457200" indent="-457200">
              <a:buFont typeface="Wingdings" panose="05000000000000000000" pitchFamily="2" charset="2"/>
              <a:buChar char="ü"/>
            </a:pPr>
            <a:r>
              <a:rPr lang="en-AU" sz="2800" dirty="0"/>
              <a:t>Why is PIF V6.0 important for your Organisation?</a:t>
            </a:r>
          </a:p>
          <a:p>
            <a:pPr marL="457200" indent="-457200">
              <a:buFont typeface="Wingdings" panose="05000000000000000000" pitchFamily="2" charset="2"/>
              <a:buChar char="ü"/>
            </a:pPr>
            <a:endParaRPr lang="en-AU" sz="2800" b="1" dirty="0"/>
          </a:p>
          <a:p>
            <a:pPr marL="457200" indent="-457200">
              <a:buFont typeface="Wingdings" panose="05000000000000000000" pitchFamily="2" charset="2"/>
              <a:buChar char="ü"/>
            </a:pPr>
            <a:r>
              <a:rPr lang="en-AU" sz="2800" dirty="0"/>
              <a:t>Ingredient declaration (Section 2.1)</a:t>
            </a:r>
          </a:p>
          <a:p>
            <a:pPr marL="457200" indent="-457200">
              <a:buFont typeface="Wingdings" panose="05000000000000000000" pitchFamily="2" charset="2"/>
              <a:buChar char="ü"/>
            </a:pPr>
            <a:endParaRPr lang="en-AU" sz="2800" b="1" dirty="0"/>
          </a:p>
          <a:p>
            <a:pPr marL="457200" indent="-457200">
              <a:buFont typeface="Wingdings" panose="05000000000000000000" pitchFamily="2" charset="2"/>
              <a:buChar char="ü"/>
            </a:pPr>
            <a:r>
              <a:rPr lang="en-AU" sz="2800" dirty="0"/>
              <a:t>How it works in practice</a:t>
            </a:r>
          </a:p>
          <a:p>
            <a:pPr marL="457200" indent="-457200">
              <a:buFont typeface="Wingdings" panose="05000000000000000000" pitchFamily="2" charset="2"/>
              <a:buChar char="ü"/>
            </a:pPr>
            <a:endParaRPr lang="en-AU" sz="2800" dirty="0"/>
          </a:p>
          <a:p>
            <a:pPr marL="457200" indent="-457200">
              <a:buFont typeface="Wingdings" panose="05000000000000000000" pitchFamily="2" charset="2"/>
              <a:buChar char="ü"/>
            </a:pPr>
            <a:r>
              <a:rPr lang="en-AU" sz="2800" dirty="0"/>
              <a:t>AFGC Support for PIF V6.0</a:t>
            </a:r>
          </a:p>
          <a:p>
            <a:endParaRPr lang="en-AU" sz="2800" dirty="0"/>
          </a:p>
        </p:txBody>
      </p:sp>
    </p:spTree>
    <p:extLst>
      <p:ext uri="{BB962C8B-B14F-4D97-AF65-F5344CB8AC3E}">
        <p14:creationId xmlns:p14="http://schemas.microsoft.com/office/powerpoint/2010/main" val="96094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9B326F38-4E3F-467E-B912-22D5333F4202}"/>
              </a:ext>
            </a:extLst>
          </p:cNvPr>
          <p:cNvSpPr>
            <a:spLocks noGrp="1"/>
          </p:cNvSpPr>
          <p:nvPr>
            <p:ph type="title" idx="4294967295"/>
          </p:nvPr>
        </p:nvSpPr>
        <p:spPr>
          <a:xfrm>
            <a:off x="0" y="365125"/>
            <a:ext cx="10515600" cy="1325563"/>
          </a:xfrm>
          <a:prstGeom prst="rect">
            <a:avLst/>
          </a:prstGeom>
        </p:spPr>
        <p:txBody>
          <a:bodyPr/>
          <a:lstStyle/>
          <a:p>
            <a:r>
              <a:rPr lang="en-US" dirty="0"/>
              <a:t>Balanced scorecard slide 2</a:t>
            </a:r>
          </a:p>
        </p:txBody>
      </p:sp>
      <p:sp>
        <p:nvSpPr>
          <p:cNvPr id="13" name="TextBox 12">
            <a:extLst>
              <a:ext uri="{FF2B5EF4-FFF2-40B4-BE49-F238E27FC236}">
                <a16:creationId xmlns:a16="http://schemas.microsoft.com/office/drawing/2014/main" id="{63C92C2E-8888-42AB-A36D-D6F2B362B0CD}"/>
              </a:ext>
            </a:extLst>
          </p:cNvPr>
          <p:cNvSpPr txBox="1"/>
          <p:nvPr/>
        </p:nvSpPr>
        <p:spPr>
          <a:xfrm>
            <a:off x="1616531" y="665799"/>
            <a:ext cx="10118270" cy="430887"/>
          </a:xfrm>
          <a:prstGeom prst="rect">
            <a:avLst/>
          </a:prstGeom>
          <a:noFill/>
        </p:spPr>
        <p:txBody>
          <a:bodyPr wrap="square" lIns="0" tIns="0" rIns="0" bIns="0" rtlCol="0" anchor="ctr">
            <a:spAutoFit/>
          </a:bodyPr>
          <a:lstStyle/>
          <a:p>
            <a:r>
              <a:rPr lang="en-US" sz="2800" b="1" cap="all" dirty="0">
                <a:latin typeface="+mj-lt"/>
              </a:rPr>
              <a:t>AFGC PIF V6.0</a:t>
            </a:r>
          </a:p>
        </p:txBody>
      </p:sp>
      <p:pic>
        <p:nvPicPr>
          <p:cNvPr id="19" name="Picture 18">
            <a:extLst>
              <a:ext uri="{FF2B5EF4-FFF2-40B4-BE49-F238E27FC236}">
                <a16:creationId xmlns:a16="http://schemas.microsoft.com/office/drawing/2014/main" id="{A70F4F2A-1C90-46E3-8711-BE3CA8CFFE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1422" y="6462742"/>
            <a:ext cx="2230932" cy="345709"/>
          </a:xfrm>
          <a:prstGeom prst="rect">
            <a:avLst/>
          </a:prstGeom>
        </p:spPr>
      </p:pic>
      <p:sp>
        <p:nvSpPr>
          <p:cNvPr id="4" name="TextBox 3"/>
          <p:cNvSpPr txBox="1"/>
          <p:nvPr/>
        </p:nvSpPr>
        <p:spPr>
          <a:xfrm>
            <a:off x="721422" y="1743282"/>
            <a:ext cx="3118907" cy="3170099"/>
          </a:xfrm>
          <a:prstGeom prst="rect">
            <a:avLst/>
          </a:prstGeom>
          <a:noFill/>
          <a:ln>
            <a:noFill/>
          </a:ln>
        </p:spPr>
        <p:txBody>
          <a:bodyPr wrap="square" rtlCol="0">
            <a:spAutoFit/>
          </a:bodyPr>
          <a:lstStyle/>
          <a:p>
            <a:pPr algn="ctr"/>
            <a:r>
              <a:rPr lang="en-AU" sz="4000" b="1" dirty="0">
                <a:solidFill>
                  <a:srgbClr val="B22A2E"/>
                </a:solidFill>
              </a:rPr>
              <a:t>Why is PIF V6.0 important for your Organisation?</a:t>
            </a:r>
          </a:p>
        </p:txBody>
      </p:sp>
      <p:sp>
        <p:nvSpPr>
          <p:cNvPr id="10" name="Content Placeholder 2">
            <a:extLst>
              <a:ext uri="{FF2B5EF4-FFF2-40B4-BE49-F238E27FC236}">
                <a16:creationId xmlns:a16="http://schemas.microsoft.com/office/drawing/2014/main" id="{3CD1AE98-086D-4D5B-9E2E-BBBC49DF93DA}"/>
              </a:ext>
            </a:extLst>
          </p:cNvPr>
          <p:cNvSpPr txBox="1">
            <a:spLocks/>
          </p:cNvSpPr>
          <p:nvPr/>
        </p:nvSpPr>
        <p:spPr>
          <a:xfrm>
            <a:off x="5234748" y="1581324"/>
            <a:ext cx="5863421" cy="33320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chemeClr val="accent5">
                  <a:lumMod val="75000"/>
                </a:schemeClr>
              </a:buClr>
              <a:buFont typeface="Wingdings" panose="05000000000000000000" pitchFamily="2" charset="2"/>
              <a:buChar char="ü"/>
            </a:pPr>
            <a:r>
              <a:rPr lang="en-AU" dirty="0"/>
              <a:t>Up to date regulatory content for compliance</a:t>
            </a:r>
          </a:p>
          <a:p>
            <a:pPr marL="457200" indent="-457200">
              <a:buClr>
                <a:schemeClr val="accent5">
                  <a:lumMod val="75000"/>
                </a:schemeClr>
              </a:buClr>
              <a:buFont typeface="Wingdings" panose="05000000000000000000" pitchFamily="2" charset="2"/>
              <a:buChar char="ü"/>
            </a:pPr>
            <a:r>
              <a:rPr lang="en-AU" dirty="0"/>
              <a:t>Streamlines the process of recording and reporting product information</a:t>
            </a:r>
          </a:p>
          <a:p>
            <a:pPr marL="457200" indent="-457200">
              <a:buClr>
                <a:schemeClr val="accent5">
                  <a:lumMod val="75000"/>
                </a:schemeClr>
              </a:buClr>
              <a:buFont typeface="Wingdings" panose="05000000000000000000" pitchFamily="2" charset="2"/>
              <a:buChar char="ü"/>
            </a:pPr>
            <a:r>
              <a:rPr lang="en-AU" dirty="0"/>
              <a:t>Information integrity</a:t>
            </a:r>
          </a:p>
          <a:p>
            <a:pPr marL="457200" indent="-457200">
              <a:buClr>
                <a:schemeClr val="accent5">
                  <a:lumMod val="75000"/>
                </a:schemeClr>
              </a:buClr>
              <a:buFont typeface="Wingdings" panose="05000000000000000000" pitchFamily="2" charset="2"/>
              <a:buChar char="ü"/>
            </a:pPr>
            <a:r>
              <a:rPr lang="en-AU" dirty="0"/>
              <a:t>One true source</a:t>
            </a:r>
          </a:p>
          <a:p>
            <a:pPr marL="457200" indent="-457200">
              <a:buClr>
                <a:schemeClr val="accent5">
                  <a:lumMod val="75000"/>
                </a:schemeClr>
              </a:buClr>
              <a:buFont typeface="Wingdings" panose="05000000000000000000" pitchFamily="2" charset="2"/>
              <a:buChar char="ü"/>
            </a:pPr>
            <a:r>
              <a:rPr lang="en-AU" dirty="0"/>
              <a:t>Searchable</a:t>
            </a:r>
          </a:p>
          <a:p>
            <a:pPr marL="457200" indent="-457200">
              <a:buClr>
                <a:schemeClr val="accent5">
                  <a:lumMod val="75000"/>
                </a:schemeClr>
              </a:buClr>
              <a:buFont typeface="Wingdings" panose="05000000000000000000" pitchFamily="2" charset="2"/>
              <a:buChar char="ü"/>
            </a:pPr>
            <a:r>
              <a:rPr lang="en-AU" b="1" dirty="0"/>
              <a:t>Secure</a:t>
            </a:r>
            <a:r>
              <a:rPr lang="en-AU" dirty="0"/>
              <a:t> information access and sharing within a business</a:t>
            </a:r>
          </a:p>
          <a:p>
            <a:pPr marL="457200" indent="-457200">
              <a:buClr>
                <a:schemeClr val="accent5">
                  <a:lumMod val="75000"/>
                </a:schemeClr>
              </a:buClr>
              <a:buFont typeface="Wingdings" panose="05000000000000000000" pitchFamily="2" charset="2"/>
              <a:buChar char="ü"/>
            </a:pPr>
            <a:r>
              <a:rPr lang="en-AU" dirty="0"/>
              <a:t>Use information for other applications</a:t>
            </a:r>
          </a:p>
          <a:p>
            <a:pPr marL="457200" indent="-457200">
              <a:buClr>
                <a:schemeClr val="accent5">
                  <a:lumMod val="75000"/>
                </a:schemeClr>
              </a:buClr>
              <a:buFont typeface="Wingdings" panose="05000000000000000000" pitchFamily="2" charset="2"/>
              <a:buChar char="ü"/>
            </a:pPr>
            <a:endParaRPr lang="en-AU" sz="2400" dirty="0"/>
          </a:p>
        </p:txBody>
      </p:sp>
      <p:pic>
        <p:nvPicPr>
          <p:cNvPr id="2" name="Audio 1">
            <a:hlinkClick r:id="" action="ppaction://media"/>
            <a:extLst>
              <a:ext uri="{FF2B5EF4-FFF2-40B4-BE49-F238E27FC236}">
                <a16:creationId xmlns:a16="http://schemas.microsoft.com/office/drawing/2014/main" id="{683F832B-CD12-4657-AC30-DB54C64988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2535619"/>
      </p:ext>
    </p:extLst>
  </p:cSld>
  <p:clrMapOvr>
    <a:masterClrMapping/>
  </p:clrMapOvr>
  <mc:AlternateContent xmlns:mc="http://schemas.openxmlformats.org/markup-compatibility/2006" xmlns:p14="http://schemas.microsoft.com/office/powerpoint/2010/main">
    <mc:Choice Requires="p14">
      <p:transition spd="slow" p14:dur="2000" advTm="120233"/>
    </mc:Choice>
    <mc:Fallback xmlns="">
      <p:transition spd="slow" advTm="120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9B326F38-4E3F-467E-B912-22D5333F4202}"/>
              </a:ext>
            </a:extLst>
          </p:cNvPr>
          <p:cNvSpPr>
            <a:spLocks noGrp="1"/>
          </p:cNvSpPr>
          <p:nvPr>
            <p:ph type="title" idx="4294967295"/>
          </p:nvPr>
        </p:nvSpPr>
        <p:spPr>
          <a:xfrm>
            <a:off x="0" y="365125"/>
            <a:ext cx="10515600" cy="1325563"/>
          </a:xfrm>
          <a:prstGeom prst="rect">
            <a:avLst/>
          </a:prstGeom>
        </p:spPr>
        <p:txBody>
          <a:bodyPr/>
          <a:lstStyle/>
          <a:p>
            <a:r>
              <a:rPr lang="en-US" dirty="0"/>
              <a:t>Balanced scorecard slide 2</a:t>
            </a:r>
          </a:p>
        </p:txBody>
      </p:sp>
      <p:sp>
        <p:nvSpPr>
          <p:cNvPr id="9" name="TextBox 8">
            <a:extLst>
              <a:ext uri="{FF2B5EF4-FFF2-40B4-BE49-F238E27FC236}">
                <a16:creationId xmlns:a16="http://schemas.microsoft.com/office/drawing/2014/main" id="{C645DCF3-66B1-476C-8E30-194DDE8990DD}"/>
              </a:ext>
            </a:extLst>
          </p:cNvPr>
          <p:cNvSpPr txBox="1"/>
          <p:nvPr/>
        </p:nvSpPr>
        <p:spPr>
          <a:xfrm>
            <a:off x="1730831" y="664579"/>
            <a:ext cx="10118270" cy="430887"/>
          </a:xfrm>
          <a:prstGeom prst="rect">
            <a:avLst/>
          </a:prstGeom>
          <a:noFill/>
        </p:spPr>
        <p:txBody>
          <a:bodyPr wrap="square" lIns="0" tIns="0" rIns="0" bIns="0" rtlCol="0" anchor="ctr">
            <a:spAutoFit/>
          </a:bodyPr>
          <a:lstStyle/>
          <a:p>
            <a:r>
              <a:rPr lang="en-US" sz="2800" b="1" cap="all" dirty="0">
                <a:latin typeface="+mj-lt"/>
              </a:rPr>
              <a:t>AFGC PIF V6.0</a:t>
            </a:r>
          </a:p>
        </p:txBody>
      </p:sp>
      <p:sp>
        <p:nvSpPr>
          <p:cNvPr id="10" name="TextBox 9">
            <a:extLst>
              <a:ext uri="{FF2B5EF4-FFF2-40B4-BE49-F238E27FC236}">
                <a16:creationId xmlns:a16="http://schemas.microsoft.com/office/drawing/2014/main" id="{736DD1B1-92C1-4CF4-84EE-599C54FC1A14}"/>
              </a:ext>
            </a:extLst>
          </p:cNvPr>
          <p:cNvSpPr txBox="1"/>
          <p:nvPr/>
        </p:nvSpPr>
        <p:spPr>
          <a:xfrm>
            <a:off x="592633" y="1609859"/>
            <a:ext cx="4198308" cy="4401205"/>
          </a:xfrm>
          <a:prstGeom prst="rect">
            <a:avLst/>
          </a:prstGeom>
          <a:noFill/>
          <a:ln>
            <a:noFill/>
          </a:ln>
        </p:spPr>
        <p:txBody>
          <a:bodyPr wrap="square" rtlCol="0">
            <a:spAutoFit/>
          </a:bodyPr>
          <a:lstStyle/>
          <a:p>
            <a:pPr algn="ctr"/>
            <a:r>
              <a:rPr lang="en-AU" sz="4000" b="1" dirty="0">
                <a:solidFill>
                  <a:srgbClr val="B22A2E"/>
                </a:solidFill>
              </a:rPr>
              <a:t>Why is PIF V6.0 important for your Organisation?</a:t>
            </a:r>
          </a:p>
          <a:p>
            <a:pPr algn="ctr"/>
            <a:endParaRPr lang="en-AU" sz="4000" b="1" dirty="0">
              <a:solidFill>
                <a:srgbClr val="B22A2E"/>
              </a:solidFill>
              <a:highlight>
                <a:srgbClr val="D1B871"/>
              </a:highlight>
            </a:endParaRPr>
          </a:p>
          <a:p>
            <a:pPr algn="ctr"/>
            <a:r>
              <a:rPr lang="en-AU" sz="4000" b="1" dirty="0">
                <a:solidFill>
                  <a:srgbClr val="B22A2E"/>
                </a:solidFill>
                <a:highlight>
                  <a:srgbClr val="D1B871"/>
                </a:highlight>
              </a:rPr>
              <a:t>Regulatory Compliance</a:t>
            </a:r>
          </a:p>
          <a:p>
            <a:pPr algn="ctr"/>
            <a:endParaRPr lang="en-AU" sz="4000" b="1" dirty="0">
              <a:solidFill>
                <a:srgbClr val="B22A2E"/>
              </a:solidFill>
            </a:endParaRPr>
          </a:p>
        </p:txBody>
      </p:sp>
      <p:pic>
        <p:nvPicPr>
          <p:cNvPr id="4" name="Picture 3" descr="A screenshot of a newspaper&#10;&#10;Description automatically generated">
            <a:extLst>
              <a:ext uri="{FF2B5EF4-FFF2-40B4-BE49-F238E27FC236}">
                <a16:creationId xmlns:a16="http://schemas.microsoft.com/office/drawing/2014/main" id="{26D49AF6-EF14-4EA9-BEF1-78FE4980E3E6}"/>
              </a:ext>
            </a:extLst>
          </p:cNvPr>
          <p:cNvPicPr>
            <a:picLocks noChangeAspect="1"/>
          </p:cNvPicPr>
          <p:nvPr/>
        </p:nvPicPr>
        <p:blipFill rotWithShape="1">
          <a:blip r:embed="rId5">
            <a:extLst>
              <a:ext uri="{28A0092B-C50C-407E-A947-70E740481C1C}">
                <a14:useLocalDpi xmlns:a14="http://schemas.microsoft.com/office/drawing/2010/main" val="0"/>
              </a:ext>
            </a:extLst>
          </a:blip>
          <a:srcRect l="2858" t="3728" r="3297"/>
          <a:stretch/>
        </p:blipFill>
        <p:spPr>
          <a:xfrm>
            <a:off x="6096000" y="1609859"/>
            <a:ext cx="4443212" cy="4356816"/>
          </a:xfrm>
          <a:prstGeom prst="rect">
            <a:avLst/>
          </a:prstGeom>
          <a:ln w="28575">
            <a:solidFill>
              <a:srgbClr val="73A6B7"/>
            </a:solidFill>
          </a:ln>
        </p:spPr>
      </p:pic>
      <p:pic>
        <p:nvPicPr>
          <p:cNvPr id="2" name="Audio 1">
            <a:hlinkClick r:id="" action="ppaction://media"/>
            <a:extLst>
              <a:ext uri="{FF2B5EF4-FFF2-40B4-BE49-F238E27FC236}">
                <a16:creationId xmlns:a16="http://schemas.microsoft.com/office/drawing/2014/main" id="{C08D5A50-318D-4F12-85EA-7966F07C5E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99156454"/>
      </p:ext>
    </p:extLst>
  </p:cSld>
  <p:clrMapOvr>
    <a:masterClrMapping/>
  </p:clrMapOvr>
  <mc:AlternateContent xmlns:mc="http://schemas.openxmlformats.org/markup-compatibility/2006" xmlns:p14="http://schemas.microsoft.com/office/powerpoint/2010/main">
    <mc:Choice Requires="p14">
      <p:transition spd="slow" p14:dur="2000" advTm="29349"/>
    </mc:Choice>
    <mc:Fallback xmlns="">
      <p:transition spd="slow" advTm="29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9B326F38-4E3F-467E-B912-22D5333F4202}"/>
              </a:ext>
            </a:extLst>
          </p:cNvPr>
          <p:cNvSpPr>
            <a:spLocks noGrp="1"/>
          </p:cNvSpPr>
          <p:nvPr>
            <p:ph type="title" idx="4294967295"/>
          </p:nvPr>
        </p:nvSpPr>
        <p:spPr>
          <a:xfrm>
            <a:off x="0" y="365125"/>
            <a:ext cx="10515600" cy="1325563"/>
          </a:xfrm>
          <a:prstGeom prst="rect">
            <a:avLst/>
          </a:prstGeom>
        </p:spPr>
        <p:txBody>
          <a:bodyPr/>
          <a:lstStyle/>
          <a:p>
            <a:r>
              <a:rPr lang="en-US" dirty="0"/>
              <a:t>Balanced scorecard slide 2</a:t>
            </a:r>
          </a:p>
        </p:txBody>
      </p:sp>
      <p:sp>
        <p:nvSpPr>
          <p:cNvPr id="9" name="TextBox 8">
            <a:extLst>
              <a:ext uri="{FF2B5EF4-FFF2-40B4-BE49-F238E27FC236}">
                <a16:creationId xmlns:a16="http://schemas.microsoft.com/office/drawing/2014/main" id="{C645DCF3-66B1-476C-8E30-194DDE8990DD}"/>
              </a:ext>
            </a:extLst>
          </p:cNvPr>
          <p:cNvSpPr txBox="1"/>
          <p:nvPr/>
        </p:nvSpPr>
        <p:spPr>
          <a:xfrm>
            <a:off x="1730831" y="664579"/>
            <a:ext cx="10118270" cy="430887"/>
          </a:xfrm>
          <a:prstGeom prst="rect">
            <a:avLst/>
          </a:prstGeom>
          <a:noFill/>
        </p:spPr>
        <p:txBody>
          <a:bodyPr wrap="square" lIns="0" tIns="0" rIns="0" bIns="0" rtlCol="0" anchor="ctr">
            <a:spAutoFit/>
          </a:bodyPr>
          <a:lstStyle/>
          <a:p>
            <a:r>
              <a:rPr lang="en-US" sz="2800" b="1" cap="all" dirty="0">
                <a:latin typeface="+mj-lt"/>
              </a:rPr>
              <a:t>AFGC PIF V6.0</a:t>
            </a:r>
          </a:p>
        </p:txBody>
      </p:sp>
      <p:sp>
        <p:nvSpPr>
          <p:cNvPr id="10" name="TextBox 9">
            <a:extLst>
              <a:ext uri="{FF2B5EF4-FFF2-40B4-BE49-F238E27FC236}">
                <a16:creationId xmlns:a16="http://schemas.microsoft.com/office/drawing/2014/main" id="{736DD1B1-92C1-4CF4-84EE-599C54FC1A14}"/>
              </a:ext>
            </a:extLst>
          </p:cNvPr>
          <p:cNvSpPr txBox="1"/>
          <p:nvPr/>
        </p:nvSpPr>
        <p:spPr>
          <a:xfrm>
            <a:off x="592633" y="1609859"/>
            <a:ext cx="4198308" cy="4401205"/>
          </a:xfrm>
          <a:prstGeom prst="rect">
            <a:avLst/>
          </a:prstGeom>
          <a:noFill/>
          <a:ln>
            <a:noFill/>
          </a:ln>
        </p:spPr>
        <p:txBody>
          <a:bodyPr wrap="square" rtlCol="0">
            <a:spAutoFit/>
          </a:bodyPr>
          <a:lstStyle/>
          <a:p>
            <a:pPr algn="ctr"/>
            <a:r>
              <a:rPr lang="en-AU" sz="4000" b="1" dirty="0">
                <a:solidFill>
                  <a:srgbClr val="B22A2E"/>
                </a:solidFill>
              </a:rPr>
              <a:t>Why is PIF V6.0 important for your Organisation?</a:t>
            </a:r>
          </a:p>
          <a:p>
            <a:pPr algn="ctr"/>
            <a:endParaRPr lang="en-AU" sz="4000" b="1" dirty="0">
              <a:solidFill>
                <a:srgbClr val="B22A2E"/>
              </a:solidFill>
              <a:highlight>
                <a:srgbClr val="D1B871"/>
              </a:highlight>
            </a:endParaRPr>
          </a:p>
          <a:p>
            <a:pPr algn="ctr"/>
            <a:r>
              <a:rPr lang="en-AU" sz="4000" b="1" dirty="0">
                <a:solidFill>
                  <a:srgbClr val="B22A2E"/>
                </a:solidFill>
                <a:highlight>
                  <a:srgbClr val="D1B871"/>
                </a:highlight>
              </a:rPr>
              <a:t>Regulatory Compliance</a:t>
            </a:r>
          </a:p>
          <a:p>
            <a:pPr algn="ctr"/>
            <a:endParaRPr lang="en-AU" sz="4000" b="1" dirty="0">
              <a:solidFill>
                <a:srgbClr val="B22A2E"/>
              </a:solidFill>
            </a:endParaRPr>
          </a:p>
        </p:txBody>
      </p:sp>
      <p:sp>
        <p:nvSpPr>
          <p:cNvPr id="6" name="Rectangle 3">
            <a:extLst>
              <a:ext uri="{FF2B5EF4-FFF2-40B4-BE49-F238E27FC236}">
                <a16:creationId xmlns:a16="http://schemas.microsoft.com/office/drawing/2014/main" id="{C2D0906B-AE49-4C6B-BFA4-C91121213FC7}"/>
              </a:ext>
            </a:extLst>
          </p:cNvPr>
          <p:cNvSpPr txBox="1">
            <a:spLocks/>
          </p:cNvSpPr>
          <p:nvPr/>
        </p:nvSpPr>
        <p:spPr bwMode="auto">
          <a:xfrm>
            <a:off x="5685091" y="1609859"/>
            <a:ext cx="5618062"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 typeface="Arial" panose="020B0604020202020204" pitchFamily="34" charset="0"/>
              <a:buNone/>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Gotham Book" pitchFamily="2" charset="0"/>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Gotham Book" pitchFamily="2" charset="0"/>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Gotham Book" pitchFamily="2" charset="0"/>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Gotham Book"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00100" lvl="2" indent="0">
              <a:spcAft>
                <a:spcPts val="600"/>
              </a:spcAft>
              <a:buFont typeface="Arial" panose="020B0604020202020204" pitchFamily="34" charset="0"/>
              <a:buNone/>
            </a:pPr>
            <a:r>
              <a:rPr lang="en-AU" sz="2000" b="1" dirty="0">
                <a:latin typeface="+mn-lt"/>
                <a:ea typeface="ＭＳ Ｐゴシック"/>
                <a:cs typeface="Arial" charset="0"/>
              </a:rPr>
              <a:t>Document Control </a:t>
            </a:r>
            <a:r>
              <a:rPr lang="en-AU" sz="2000" dirty="0">
                <a:latin typeface="+mn-lt"/>
                <a:ea typeface="ＭＳ Ｐゴシック"/>
                <a:cs typeface="Arial" charset="0"/>
              </a:rPr>
              <a:t>– PIF &amp; Company</a:t>
            </a:r>
          </a:p>
          <a:p>
            <a:pPr marL="800100" lvl="2" indent="0">
              <a:spcAft>
                <a:spcPts val="600"/>
              </a:spcAft>
              <a:buFont typeface="Arial" panose="020B0604020202020204" pitchFamily="34" charset="0"/>
              <a:buNone/>
            </a:pPr>
            <a:r>
              <a:rPr lang="en-AU" sz="2000" b="1" dirty="0">
                <a:latin typeface="+mn-lt"/>
                <a:ea typeface="ＭＳ Ｐゴシック"/>
                <a:cs typeface="Arial" charset="0"/>
              </a:rPr>
              <a:t>Section 1 </a:t>
            </a:r>
            <a:r>
              <a:rPr lang="en-AU" sz="2000" dirty="0">
                <a:latin typeface="+mn-lt"/>
                <a:ea typeface="ＭＳ Ｐゴシック"/>
                <a:cs typeface="Arial" charset="0"/>
              </a:rPr>
              <a:t>- Company Information</a:t>
            </a:r>
          </a:p>
          <a:p>
            <a:pPr marL="800100" lvl="2" indent="0">
              <a:spcAft>
                <a:spcPts val="600"/>
              </a:spcAft>
              <a:buFont typeface="Arial" panose="020B0604020202020204" pitchFamily="34" charset="0"/>
              <a:buNone/>
            </a:pPr>
            <a:r>
              <a:rPr lang="en-AU" sz="2000" b="1" dirty="0">
                <a:latin typeface="+mn-lt"/>
                <a:ea typeface="ＭＳ Ｐゴシック"/>
                <a:cs typeface="Arial" charset="0"/>
              </a:rPr>
              <a:t>Section  2 </a:t>
            </a:r>
            <a:r>
              <a:rPr lang="en-AU" sz="2000" dirty="0">
                <a:latin typeface="+mn-lt"/>
                <a:ea typeface="ＭＳ Ｐゴシック"/>
                <a:cs typeface="Arial" charset="0"/>
              </a:rPr>
              <a:t>- Product Information </a:t>
            </a:r>
          </a:p>
          <a:p>
            <a:pPr marL="1085850" lvl="2" indent="-285750">
              <a:spcAft>
                <a:spcPts val="600"/>
              </a:spcAft>
              <a:buFont typeface="Wingdings" panose="05000000000000000000" pitchFamily="2" charset="2"/>
              <a:buChar char="v"/>
            </a:pPr>
            <a:r>
              <a:rPr lang="en-AU" sz="2000" dirty="0">
                <a:solidFill>
                  <a:srgbClr val="0070C0"/>
                </a:solidFill>
                <a:latin typeface="+mn-lt"/>
                <a:ea typeface="ＭＳ Ｐゴシック"/>
                <a:cs typeface="Arial" charset="0"/>
              </a:rPr>
              <a:t>Country of Origin</a:t>
            </a:r>
          </a:p>
          <a:p>
            <a:pPr marL="800100" lvl="2" indent="0">
              <a:spcAft>
                <a:spcPts val="600"/>
              </a:spcAft>
              <a:buFont typeface="Arial" panose="020B0604020202020204" pitchFamily="34" charset="0"/>
              <a:buNone/>
            </a:pPr>
            <a:r>
              <a:rPr lang="en-AU" sz="2000" b="1" dirty="0">
                <a:latin typeface="+mn-lt"/>
                <a:ea typeface="ＭＳ Ｐゴシック"/>
                <a:cs typeface="Arial" charset="0"/>
              </a:rPr>
              <a:t>Section</a:t>
            </a:r>
            <a:r>
              <a:rPr lang="fr-FR" sz="2000" b="1" dirty="0">
                <a:latin typeface="+mn-lt"/>
                <a:ea typeface="ＭＳ Ｐゴシック"/>
                <a:cs typeface="Arial" charset="0"/>
              </a:rPr>
              <a:t> 3</a:t>
            </a:r>
            <a:r>
              <a:rPr lang="fr-FR" sz="2000" dirty="0">
                <a:latin typeface="+mn-lt"/>
                <a:ea typeface="ＭＳ Ｐゴシック"/>
                <a:cs typeface="Arial" charset="0"/>
              </a:rPr>
              <a:t> – Composition Information</a:t>
            </a:r>
          </a:p>
          <a:p>
            <a:pPr marL="1085850" lvl="2" indent="-285750">
              <a:spcAft>
                <a:spcPts val="600"/>
              </a:spcAft>
              <a:buFont typeface="Wingdings" panose="05000000000000000000" pitchFamily="2" charset="2"/>
              <a:buChar char="v"/>
            </a:pPr>
            <a:r>
              <a:rPr lang="fr-FR" sz="2000" dirty="0">
                <a:solidFill>
                  <a:srgbClr val="0070C0"/>
                </a:solidFill>
                <a:latin typeface="+mn-lt"/>
                <a:ea typeface="ＭＳ Ｐゴシック"/>
                <a:cs typeface="Arial" charset="0"/>
              </a:rPr>
              <a:t>VITAL &amp; International Allergens</a:t>
            </a:r>
          </a:p>
          <a:p>
            <a:pPr marL="800100" lvl="2" indent="0">
              <a:spcAft>
                <a:spcPts val="600"/>
              </a:spcAft>
              <a:buFont typeface="Arial" panose="020B0604020202020204" pitchFamily="34" charset="0"/>
              <a:buNone/>
            </a:pPr>
            <a:r>
              <a:rPr lang="en-AU" sz="2000" b="1" dirty="0">
                <a:latin typeface="+mn-lt"/>
                <a:ea typeface="ＭＳ Ｐゴシック"/>
                <a:cs typeface="Arial" charset="0"/>
              </a:rPr>
              <a:t>Section</a:t>
            </a:r>
            <a:r>
              <a:rPr lang="fr-FR" sz="2000" b="1" dirty="0">
                <a:latin typeface="+mn-lt"/>
                <a:ea typeface="ＭＳ Ｐゴシック"/>
                <a:cs typeface="Arial" charset="0"/>
              </a:rPr>
              <a:t> 4</a:t>
            </a:r>
            <a:r>
              <a:rPr lang="fr-FR" sz="2000" dirty="0">
                <a:latin typeface="+mn-lt"/>
                <a:ea typeface="ＭＳ Ｐゴシック"/>
                <a:cs typeface="Arial" charset="0"/>
              </a:rPr>
              <a:t> – </a:t>
            </a:r>
            <a:r>
              <a:rPr lang="en-AU" sz="2000" dirty="0">
                <a:latin typeface="+mn-lt"/>
                <a:ea typeface="ＭＳ Ｐゴシック"/>
                <a:cs typeface="Arial" charset="0"/>
              </a:rPr>
              <a:t>Foods Requiring Pre- Market Clearance</a:t>
            </a:r>
          </a:p>
          <a:p>
            <a:pPr marL="800100" lvl="2" indent="0">
              <a:spcAft>
                <a:spcPts val="600"/>
              </a:spcAft>
              <a:buFont typeface="Arial" panose="020B0604020202020204" pitchFamily="34" charset="0"/>
              <a:buNone/>
            </a:pPr>
            <a:r>
              <a:rPr lang="en-AU" sz="2000" b="1" dirty="0">
                <a:solidFill>
                  <a:srgbClr val="0070C0"/>
                </a:solidFill>
                <a:latin typeface="+mn-lt"/>
                <a:ea typeface="ＭＳ Ｐゴシック"/>
                <a:cs typeface="Arial" charset="0"/>
              </a:rPr>
              <a:t>Section 5</a:t>
            </a:r>
            <a:r>
              <a:rPr lang="en-AU" sz="2000" dirty="0">
                <a:solidFill>
                  <a:srgbClr val="0070C0"/>
                </a:solidFill>
                <a:latin typeface="+mn-lt"/>
                <a:ea typeface="ＭＳ Ｐゴシック"/>
                <a:cs typeface="Arial" charset="0"/>
              </a:rPr>
              <a:t> – Nutrition Information</a:t>
            </a:r>
          </a:p>
          <a:p>
            <a:pPr marL="800100" lvl="2" indent="0">
              <a:spcAft>
                <a:spcPts val="600"/>
              </a:spcAft>
              <a:buFont typeface="Arial" panose="020B0604020202020204" pitchFamily="34" charset="0"/>
              <a:buNone/>
            </a:pPr>
            <a:r>
              <a:rPr lang="en-AU" sz="2000" b="1" dirty="0">
                <a:solidFill>
                  <a:srgbClr val="0070C0"/>
                </a:solidFill>
                <a:latin typeface="+mn-lt"/>
                <a:ea typeface="ＭＳ Ｐゴシック"/>
                <a:cs typeface="Arial" charset="0"/>
              </a:rPr>
              <a:t>Section 6</a:t>
            </a:r>
            <a:r>
              <a:rPr lang="en-AU" sz="2000" dirty="0">
                <a:solidFill>
                  <a:srgbClr val="0070C0"/>
                </a:solidFill>
                <a:latin typeface="+mn-lt"/>
                <a:ea typeface="ＭＳ Ｐゴシック"/>
                <a:cs typeface="Arial" charset="0"/>
              </a:rPr>
              <a:t> – Claims</a:t>
            </a:r>
          </a:p>
        </p:txBody>
      </p:sp>
      <p:pic>
        <p:nvPicPr>
          <p:cNvPr id="1026" name="Picture 2" descr="Image result for Attachment">
            <a:extLst>
              <a:ext uri="{FF2B5EF4-FFF2-40B4-BE49-F238E27FC236}">
                <a16:creationId xmlns:a16="http://schemas.microsoft.com/office/drawing/2014/main" id="{3C35D18D-4F2D-44A4-9202-CFE15AF52A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87960" y="2217593"/>
            <a:ext cx="1211407" cy="1211407"/>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C7AF078A-DE6F-44CF-927A-C114823342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71802796"/>
      </p:ext>
    </p:extLst>
  </p:cSld>
  <p:clrMapOvr>
    <a:masterClrMapping/>
  </p:clrMapOvr>
  <mc:AlternateContent xmlns:mc="http://schemas.openxmlformats.org/markup-compatibility/2006" xmlns:p14="http://schemas.microsoft.com/office/powerpoint/2010/main">
    <mc:Choice Requires="p14">
      <p:transition spd="slow" p14:dur="2000" advTm="86447"/>
    </mc:Choice>
    <mc:Fallback xmlns="">
      <p:transition spd="slow" advTm="86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9B326F38-4E3F-467E-B912-22D5333F4202}"/>
              </a:ext>
            </a:extLst>
          </p:cNvPr>
          <p:cNvSpPr>
            <a:spLocks noGrp="1"/>
          </p:cNvSpPr>
          <p:nvPr>
            <p:ph type="title" idx="4294967295"/>
          </p:nvPr>
        </p:nvSpPr>
        <p:spPr>
          <a:xfrm>
            <a:off x="0" y="365125"/>
            <a:ext cx="10515600" cy="1325563"/>
          </a:xfrm>
          <a:prstGeom prst="rect">
            <a:avLst/>
          </a:prstGeom>
        </p:spPr>
        <p:txBody>
          <a:bodyPr/>
          <a:lstStyle/>
          <a:p>
            <a:r>
              <a:rPr lang="en-US" dirty="0"/>
              <a:t>Balanced scorecard slide 2</a:t>
            </a:r>
          </a:p>
        </p:txBody>
      </p:sp>
      <p:sp>
        <p:nvSpPr>
          <p:cNvPr id="9" name="TextBox 8">
            <a:extLst>
              <a:ext uri="{FF2B5EF4-FFF2-40B4-BE49-F238E27FC236}">
                <a16:creationId xmlns:a16="http://schemas.microsoft.com/office/drawing/2014/main" id="{C645DCF3-66B1-476C-8E30-194DDE8990DD}"/>
              </a:ext>
            </a:extLst>
          </p:cNvPr>
          <p:cNvSpPr txBox="1"/>
          <p:nvPr/>
        </p:nvSpPr>
        <p:spPr>
          <a:xfrm>
            <a:off x="1730831" y="664579"/>
            <a:ext cx="10118270" cy="430887"/>
          </a:xfrm>
          <a:prstGeom prst="rect">
            <a:avLst/>
          </a:prstGeom>
          <a:noFill/>
        </p:spPr>
        <p:txBody>
          <a:bodyPr wrap="square" lIns="0" tIns="0" rIns="0" bIns="0" rtlCol="0" anchor="ctr">
            <a:spAutoFit/>
          </a:bodyPr>
          <a:lstStyle/>
          <a:p>
            <a:r>
              <a:rPr lang="en-US" sz="2800" b="1" cap="all" dirty="0">
                <a:latin typeface="+mj-lt"/>
              </a:rPr>
              <a:t>AFGC PIF V6.0</a:t>
            </a:r>
          </a:p>
        </p:txBody>
      </p:sp>
      <p:sp>
        <p:nvSpPr>
          <p:cNvPr id="10" name="TextBox 9">
            <a:extLst>
              <a:ext uri="{FF2B5EF4-FFF2-40B4-BE49-F238E27FC236}">
                <a16:creationId xmlns:a16="http://schemas.microsoft.com/office/drawing/2014/main" id="{736DD1B1-92C1-4CF4-84EE-599C54FC1A14}"/>
              </a:ext>
            </a:extLst>
          </p:cNvPr>
          <p:cNvSpPr txBox="1"/>
          <p:nvPr/>
        </p:nvSpPr>
        <p:spPr>
          <a:xfrm>
            <a:off x="592633" y="1609859"/>
            <a:ext cx="4198308" cy="4401205"/>
          </a:xfrm>
          <a:prstGeom prst="rect">
            <a:avLst/>
          </a:prstGeom>
          <a:noFill/>
          <a:ln>
            <a:noFill/>
          </a:ln>
        </p:spPr>
        <p:txBody>
          <a:bodyPr wrap="square" rtlCol="0">
            <a:spAutoFit/>
          </a:bodyPr>
          <a:lstStyle/>
          <a:p>
            <a:pPr algn="ctr"/>
            <a:r>
              <a:rPr lang="en-AU" sz="4000" b="1" dirty="0">
                <a:solidFill>
                  <a:srgbClr val="B22A2E"/>
                </a:solidFill>
              </a:rPr>
              <a:t>Why is PIF V6.0 important for your Organisation?</a:t>
            </a:r>
          </a:p>
          <a:p>
            <a:pPr algn="ctr"/>
            <a:endParaRPr lang="en-AU" sz="4000" b="1" dirty="0">
              <a:solidFill>
                <a:srgbClr val="B22A2E"/>
              </a:solidFill>
              <a:highlight>
                <a:srgbClr val="D1B871"/>
              </a:highlight>
            </a:endParaRPr>
          </a:p>
          <a:p>
            <a:pPr algn="ctr"/>
            <a:r>
              <a:rPr lang="en-AU" sz="4000" b="1" dirty="0">
                <a:solidFill>
                  <a:srgbClr val="B22A2E"/>
                </a:solidFill>
                <a:highlight>
                  <a:srgbClr val="D1B871"/>
                </a:highlight>
              </a:rPr>
              <a:t>Regulatory Compliance</a:t>
            </a:r>
          </a:p>
          <a:p>
            <a:pPr algn="ctr"/>
            <a:endParaRPr lang="en-AU" sz="4000" b="1" dirty="0">
              <a:solidFill>
                <a:srgbClr val="B22A2E"/>
              </a:solidFill>
            </a:endParaRPr>
          </a:p>
        </p:txBody>
      </p:sp>
      <p:sp>
        <p:nvSpPr>
          <p:cNvPr id="6" name="Rectangle 3">
            <a:extLst>
              <a:ext uri="{FF2B5EF4-FFF2-40B4-BE49-F238E27FC236}">
                <a16:creationId xmlns:a16="http://schemas.microsoft.com/office/drawing/2014/main" id="{488E5178-257B-4F1D-9B6B-CA4442D49D1F}"/>
              </a:ext>
            </a:extLst>
          </p:cNvPr>
          <p:cNvSpPr txBox="1">
            <a:spLocks/>
          </p:cNvSpPr>
          <p:nvPr/>
        </p:nvSpPr>
        <p:spPr bwMode="auto">
          <a:xfrm>
            <a:off x="5846266" y="1542209"/>
            <a:ext cx="5753101" cy="46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 typeface="Arial" panose="020B0604020202020204" pitchFamily="34" charset="0"/>
              <a:buNone/>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Gotham Book" pitchFamily="2" charset="0"/>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Gotham Book" pitchFamily="2" charset="0"/>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Gotham Book" pitchFamily="2" charset="0"/>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Gotham Book"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00100" lvl="2" indent="0">
              <a:spcAft>
                <a:spcPts val="600"/>
              </a:spcAft>
              <a:buNone/>
            </a:pPr>
            <a:r>
              <a:rPr lang="en-AU" sz="2000" b="1" dirty="0">
                <a:latin typeface="+mn-lt"/>
                <a:ea typeface="ＭＳ Ｐゴシック"/>
                <a:cs typeface="Arial" charset="0"/>
              </a:rPr>
              <a:t>Section 7</a:t>
            </a:r>
            <a:r>
              <a:rPr lang="en-AU" sz="2000" dirty="0">
                <a:latin typeface="+mn-lt"/>
                <a:ea typeface="ＭＳ Ｐゴシック"/>
                <a:cs typeface="Arial" charset="0"/>
              </a:rPr>
              <a:t> – Shelf life</a:t>
            </a:r>
          </a:p>
          <a:p>
            <a:pPr marL="800100" lvl="2" indent="0">
              <a:spcAft>
                <a:spcPts val="600"/>
              </a:spcAft>
              <a:buFont typeface="Arial" panose="020B0604020202020204" pitchFamily="34" charset="0"/>
              <a:buNone/>
            </a:pPr>
            <a:r>
              <a:rPr lang="en-AU" sz="2000" b="1" dirty="0">
                <a:latin typeface="+mn-lt"/>
                <a:ea typeface="ＭＳ Ｐゴシック"/>
                <a:cs typeface="Arial" charset="0"/>
              </a:rPr>
              <a:t>Section 8</a:t>
            </a:r>
            <a:r>
              <a:rPr lang="en-AU" sz="2000" dirty="0">
                <a:latin typeface="+mn-lt"/>
                <a:ea typeface="ＭＳ Ｐゴシック"/>
                <a:cs typeface="Arial" charset="0"/>
              </a:rPr>
              <a:t> – Traceability</a:t>
            </a:r>
          </a:p>
          <a:p>
            <a:pPr marL="800100" lvl="2" indent="0">
              <a:spcAft>
                <a:spcPts val="600"/>
              </a:spcAft>
              <a:buFont typeface="Arial" panose="020B0604020202020204" pitchFamily="34" charset="0"/>
              <a:buNone/>
            </a:pPr>
            <a:r>
              <a:rPr lang="en-AU" sz="2000" b="1" dirty="0">
                <a:latin typeface="+mn-lt"/>
                <a:ea typeface="ＭＳ Ｐゴシック"/>
                <a:cs typeface="Arial" charset="0"/>
              </a:rPr>
              <a:t>Section 9</a:t>
            </a:r>
            <a:r>
              <a:rPr lang="en-AU" sz="2000" dirty="0">
                <a:latin typeface="+mn-lt"/>
                <a:ea typeface="ＭＳ Ｐゴシック"/>
                <a:cs typeface="Arial" charset="0"/>
              </a:rPr>
              <a:t> – Measurement Marking</a:t>
            </a:r>
          </a:p>
          <a:p>
            <a:pPr marL="800100" lvl="2" indent="0">
              <a:spcAft>
                <a:spcPts val="600"/>
              </a:spcAft>
              <a:buFont typeface="Arial" panose="020B0604020202020204" pitchFamily="34" charset="0"/>
              <a:buNone/>
            </a:pPr>
            <a:r>
              <a:rPr lang="en-AU" sz="2000" b="1" dirty="0">
                <a:latin typeface="+mn-lt"/>
                <a:ea typeface="ＭＳ Ｐゴシック"/>
                <a:cs typeface="Arial" charset="0"/>
              </a:rPr>
              <a:t>Section 10 </a:t>
            </a:r>
            <a:r>
              <a:rPr lang="en-AU" sz="2000" dirty="0">
                <a:latin typeface="+mn-lt"/>
                <a:ea typeface="ＭＳ Ｐゴシック"/>
                <a:cs typeface="Arial" charset="0"/>
              </a:rPr>
              <a:t>– Potential Safety Hazards</a:t>
            </a:r>
          </a:p>
          <a:p>
            <a:pPr marL="800100" lvl="2" indent="0">
              <a:spcAft>
                <a:spcPts val="600"/>
              </a:spcAft>
              <a:buFont typeface="Arial" panose="020B0604020202020204" pitchFamily="34" charset="0"/>
              <a:buNone/>
            </a:pPr>
            <a:r>
              <a:rPr lang="en-AU" sz="2000" b="1" dirty="0">
                <a:latin typeface="+mn-lt"/>
                <a:ea typeface="ＭＳ Ｐゴシック"/>
                <a:cs typeface="Arial" charset="0"/>
              </a:rPr>
              <a:t>Section 11 </a:t>
            </a:r>
            <a:r>
              <a:rPr lang="en-AU" sz="2000" dirty="0">
                <a:latin typeface="+mn-lt"/>
                <a:ea typeface="ＭＳ Ｐゴシック"/>
                <a:cs typeface="Arial" charset="0"/>
              </a:rPr>
              <a:t>– Packaging</a:t>
            </a:r>
          </a:p>
          <a:p>
            <a:pPr marL="800100" lvl="2" indent="0">
              <a:spcAft>
                <a:spcPts val="600"/>
              </a:spcAft>
              <a:buFont typeface="Arial" panose="020B0604020202020204" pitchFamily="34" charset="0"/>
              <a:buNone/>
            </a:pPr>
            <a:r>
              <a:rPr lang="en-AU" sz="2000" b="1" dirty="0">
                <a:latin typeface="+mn-lt"/>
                <a:ea typeface="ＭＳ Ｐゴシック"/>
                <a:cs typeface="Arial" charset="0"/>
              </a:rPr>
              <a:t>Section 12 </a:t>
            </a:r>
            <a:r>
              <a:rPr lang="en-AU" sz="2000" dirty="0">
                <a:latin typeface="+mn-lt"/>
                <a:ea typeface="ＭＳ Ｐゴシック"/>
                <a:cs typeface="Arial" charset="0"/>
              </a:rPr>
              <a:t>– Specifications for Compliance</a:t>
            </a:r>
          </a:p>
          <a:p>
            <a:pPr marL="800100" lvl="2" indent="0">
              <a:spcAft>
                <a:spcPts val="600"/>
              </a:spcAft>
              <a:buFont typeface="Arial" panose="020B0604020202020204" pitchFamily="34" charset="0"/>
              <a:buNone/>
            </a:pPr>
            <a:r>
              <a:rPr lang="en-AU" sz="2000" b="1" dirty="0">
                <a:latin typeface="+mn-lt"/>
                <a:ea typeface="ＭＳ Ｐゴシック"/>
                <a:cs typeface="Arial" charset="0"/>
              </a:rPr>
              <a:t>Section 13 </a:t>
            </a:r>
            <a:r>
              <a:rPr lang="en-AU" sz="2000" dirty="0">
                <a:latin typeface="+mn-lt"/>
                <a:ea typeface="ＭＳ Ｐゴシック"/>
                <a:cs typeface="Arial" charset="0"/>
              </a:rPr>
              <a:t>– Company Specific Requirements</a:t>
            </a:r>
          </a:p>
          <a:p>
            <a:pPr marL="800100" lvl="2" indent="0">
              <a:spcAft>
                <a:spcPts val="600"/>
              </a:spcAft>
              <a:buFont typeface="Arial" panose="020B0604020202020204" pitchFamily="34" charset="0"/>
              <a:buNone/>
            </a:pPr>
            <a:r>
              <a:rPr lang="en-AU" sz="2000" b="1" dirty="0">
                <a:solidFill>
                  <a:srgbClr val="0070C0"/>
                </a:solidFill>
                <a:latin typeface="+mn-lt"/>
                <a:ea typeface="ＭＳ Ｐゴシック"/>
                <a:cs typeface="Arial" charset="0"/>
              </a:rPr>
              <a:t>Section 14</a:t>
            </a:r>
            <a:r>
              <a:rPr lang="en-AU" sz="2000" dirty="0">
                <a:solidFill>
                  <a:srgbClr val="0070C0"/>
                </a:solidFill>
                <a:latin typeface="+mn-lt"/>
                <a:ea typeface="ＭＳ Ｐゴシック"/>
                <a:cs typeface="Arial" charset="0"/>
              </a:rPr>
              <a:t> – Extra comments &amp; Attachments</a:t>
            </a:r>
          </a:p>
          <a:p>
            <a:pPr marL="800100" lvl="2" indent="0">
              <a:spcAft>
                <a:spcPts val="600"/>
              </a:spcAft>
              <a:buFont typeface="Arial" panose="020B0604020202020204" pitchFamily="34" charset="0"/>
              <a:buNone/>
            </a:pPr>
            <a:r>
              <a:rPr lang="en-AU" sz="2000" b="1" dirty="0">
                <a:solidFill>
                  <a:srgbClr val="0070C0"/>
                </a:solidFill>
                <a:latin typeface="+mn-lt"/>
                <a:ea typeface="ＭＳ Ｐゴシック"/>
                <a:cs typeface="Arial" charset="0"/>
              </a:rPr>
              <a:t>Section 15 </a:t>
            </a:r>
            <a:r>
              <a:rPr lang="en-AU" sz="2000" dirty="0">
                <a:solidFill>
                  <a:srgbClr val="0070C0"/>
                </a:solidFill>
                <a:latin typeface="+mn-lt"/>
                <a:ea typeface="ＭＳ Ｐゴシック"/>
                <a:cs typeface="Arial" charset="0"/>
              </a:rPr>
              <a:t>– Summary of Statements &amp; Claims</a:t>
            </a:r>
          </a:p>
          <a:p>
            <a:pPr marL="800100" lvl="2" indent="0">
              <a:spcAft>
                <a:spcPts val="600"/>
              </a:spcAft>
              <a:buFont typeface="Arial" panose="020B0604020202020204" pitchFamily="34" charset="0"/>
              <a:buNone/>
            </a:pPr>
            <a:r>
              <a:rPr lang="en-AU" sz="2000" b="1" dirty="0">
                <a:solidFill>
                  <a:srgbClr val="0070C0"/>
                </a:solidFill>
                <a:latin typeface="+mn-lt"/>
                <a:ea typeface="ＭＳ Ｐゴシック"/>
                <a:cs typeface="Arial" charset="0"/>
              </a:rPr>
              <a:t>Section 16 </a:t>
            </a:r>
            <a:r>
              <a:rPr lang="en-AU" sz="2000" dirty="0">
                <a:solidFill>
                  <a:srgbClr val="0070C0"/>
                </a:solidFill>
                <a:latin typeface="+mn-lt"/>
                <a:ea typeface="ＭＳ Ｐゴシック"/>
                <a:cs typeface="Arial" charset="0"/>
              </a:rPr>
              <a:t>- Checklist</a:t>
            </a:r>
          </a:p>
          <a:p>
            <a:pPr marL="800100" lvl="2" indent="0">
              <a:spcAft>
                <a:spcPts val="600"/>
              </a:spcAft>
              <a:buFont typeface="Arial" panose="020B0604020202020204" pitchFamily="34" charset="0"/>
              <a:buNone/>
            </a:pPr>
            <a:endParaRPr lang="en-AU" sz="1400" dirty="0">
              <a:solidFill>
                <a:srgbClr val="0070C0"/>
              </a:solidFill>
            </a:endParaRPr>
          </a:p>
        </p:txBody>
      </p:sp>
      <p:pic>
        <p:nvPicPr>
          <p:cNvPr id="8" name="Picture 2" descr="Image result for Attachment">
            <a:extLst>
              <a:ext uri="{FF2B5EF4-FFF2-40B4-BE49-F238E27FC236}">
                <a16:creationId xmlns:a16="http://schemas.microsoft.com/office/drawing/2014/main" id="{DEF29A50-34A0-44A4-840C-CB8F56A2D3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37694" y="1542209"/>
            <a:ext cx="1211407" cy="1211407"/>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B5CFA84F-7690-470D-AA0F-4554168854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34176144"/>
      </p:ext>
    </p:extLst>
  </p:cSld>
  <p:clrMapOvr>
    <a:masterClrMapping/>
  </p:clrMapOvr>
  <mc:AlternateContent xmlns:mc="http://schemas.openxmlformats.org/markup-compatibility/2006" xmlns:p14="http://schemas.microsoft.com/office/powerpoint/2010/main">
    <mc:Choice Requires="p14">
      <p:transition spd="slow" p14:dur="2000" advTm="61186"/>
    </mc:Choice>
    <mc:Fallback xmlns="">
      <p:transition spd="slow" advTm="61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9B326F38-4E3F-467E-B912-22D5333F4202}"/>
              </a:ext>
            </a:extLst>
          </p:cNvPr>
          <p:cNvSpPr>
            <a:spLocks noGrp="1"/>
          </p:cNvSpPr>
          <p:nvPr>
            <p:ph type="title" idx="4294967295"/>
          </p:nvPr>
        </p:nvSpPr>
        <p:spPr>
          <a:xfrm>
            <a:off x="0" y="365125"/>
            <a:ext cx="10515600" cy="1325563"/>
          </a:xfrm>
          <a:prstGeom prst="rect">
            <a:avLst/>
          </a:prstGeom>
        </p:spPr>
        <p:txBody>
          <a:bodyPr/>
          <a:lstStyle/>
          <a:p>
            <a:r>
              <a:rPr lang="en-US" dirty="0"/>
              <a:t>Balanced scorecard slide 2</a:t>
            </a:r>
          </a:p>
        </p:txBody>
      </p:sp>
      <p:sp>
        <p:nvSpPr>
          <p:cNvPr id="8" name="Content Placeholder 2">
            <a:extLst>
              <a:ext uri="{FF2B5EF4-FFF2-40B4-BE49-F238E27FC236}">
                <a16:creationId xmlns:a16="http://schemas.microsoft.com/office/drawing/2014/main" id="{6C7C4B01-8F49-46E8-B421-8D7A25B16384}"/>
              </a:ext>
            </a:extLst>
          </p:cNvPr>
          <p:cNvSpPr txBox="1">
            <a:spLocks/>
          </p:cNvSpPr>
          <p:nvPr/>
        </p:nvSpPr>
        <p:spPr bwMode="auto">
          <a:xfrm>
            <a:off x="2512502" y="1586069"/>
            <a:ext cx="10503017" cy="417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 typeface="Arial" panose="020B0604020202020204" pitchFamily="34" charset="0"/>
              <a:buNone/>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Gotham Book" pitchFamily="2" charset="0"/>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Gotham Book" pitchFamily="2" charset="0"/>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Gotham Book" pitchFamily="2" charset="0"/>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Gotham Book"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endParaRPr lang="en-AU" dirty="0"/>
          </a:p>
        </p:txBody>
      </p:sp>
      <p:sp>
        <p:nvSpPr>
          <p:cNvPr id="9" name="TextBox 8">
            <a:extLst>
              <a:ext uri="{FF2B5EF4-FFF2-40B4-BE49-F238E27FC236}">
                <a16:creationId xmlns:a16="http://schemas.microsoft.com/office/drawing/2014/main" id="{C645DCF3-66B1-476C-8E30-194DDE8990DD}"/>
              </a:ext>
            </a:extLst>
          </p:cNvPr>
          <p:cNvSpPr txBox="1"/>
          <p:nvPr/>
        </p:nvSpPr>
        <p:spPr>
          <a:xfrm>
            <a:off x="1730831" y="664579"/>
            <a:ext cx="10118270" cy="430887"/>
          </a:xfrm>
          <a:prstGeom prst="rect">
            <a:avLst/>
          </a:prstGeom>
          <a:noFill/>
        </p:spPr>
        <p:txBody>
          <a:bodyPr wrap="square" lIns="0" tIns="0" rIns="0" bIns="0" rtlCol="0" anchor="ctr">
            <a:spAutoFit/>
          </a:bodyPr>
          <a:lstStyle/>
          <a:p>
            <a:r>
              <a:rPr lang="en-US" sz="2800" b="1" cap="all" dirty="0">
                <a:latin typeface="+mj-lt"/>
              </a:rPr>
              <a:t>AFGC PIF V6.0</a:t>
            </a:r>
          </a:p>
        </p:txBody>
      </p:sp>
      <p:sp>
        <p:nvSpPr>
          <p:cNvPr id="2" name="Rectangle 1">
            <a:extLst>
              <a:ext uri="{FF2B5EF4-FFF2-40B4-BE49-F238E27FC236}">
                <a16:creationId xmlns:a16="http://schemas.microsoft.com/office/drawing/2014/main" id="{493745CE-82F8-4CCC-8F88-739422A8A733}"/>
              </a:ext>
            </a:extLst>
          </p:cNvPr>
          <p:cNvSpPr/>
          <p:nvPr/>
        </p:nvSpPr>
        <p:spPr>
          <a:xfrm>
            <a:off x="4056845" y="1890079"/>
            <a:ext cx="7997781" cy="3913059"/>
          </a:xfrm>
          <a:prstGeom prst="rect">
            <a:avLst/>
          </a:prstGeom>
        </p:spPr>
        <p:txBody>
          <a:bodyPr wrap="square">
            <a:spAutoFit/>
          </a:bodyPr>
          <a:lstStyle/>
          <a:p>
            <a:pPr fontAlgn="base">
              <a:lnSpc>
                <a:spcPct val="150000"/>
              </a:lnSpc>
            </a:pPr>
            <a:r>
              <a:rPr lang="en-AU" sz="2400" dirty="0">
                <a:solidFill>
                  <a:srgbClr val="666666"/>
                </a:solidFill>
              </a:rPr>
              <a:t>Security of PIF information is paramount and provided through:</a:t>
            </a:r>
          </a:p>
          <a:p>
            <a:pPr marL="285750" indent="-285750" fontAlgn="base">
              <a:lnSpc>
                <a:spcPct val="150000"/>
              </a:lnSpc>
              <a:buFont typeface="Arial" panose="020B0604020202020204" pitchFamily="34" charset="0"/>
              <a:buChar char="•"/>
            </a:pPr>
            <a:r>
              <a:rPr lang="en-AU" sz="2400" dirty="0">
                <a:solidFill>
                  <a:srgbClr val="666666"/>
                </a:solidFill>
              </a:rPr>
              <a:t>Cloud storage</a:t>
            </a:r>
          </a:p>
          <a:p>
            <a:pPr marL="742950" lvl="1" indent="-285750" fontAlgn="base">
              <a:lnSpc>
                <a:spcPct val="150000"/>
              </a:lnSpc>
              <a:buFont typeface="Arial" panose="020B0604020202020204" pitchFamily="34" charset="0"/>
              <a:buChar char="•"/>
            </a:pPr>
            <a:r>
              <a:rPr lang="en-AU" sz="2400" dirty="0">
                <a:solidFill>
                  <a:srgbClr val="666666"/>
                </a:solidFill>
              </a:rPr>
              <a:t>replaces paper files and/or in-house e-storage </a:t>
            </a:r>
          </a:p>
          <a:p>
            <a:pPr marL="742950" lvl="1" indent="-285750" fontAlgn="base">
              <a:lnSpc>
                <a:spcPct val="150000"/>
              </a:lnSpc>
              <a:buFont typeface="Arial" panose="020B0604020202020204" pitchFamily="34" charset="0"/>
              <a:buChar char="•"/>
            </a:pPr>
            <a:r>
              <a:rPr lang="en-AU" sz="2400" dirty="0">
                <a:solidFill>
                  <a:srgbClr val="666666"/>
                </a:solidFill>
              </a:rPr>
              <a:t>sophisticated encryption </a:t>
            </a:r>
          </a:p>
          <a:p>
            <a:pPr marL="285750" indent="-285750" fontAlgn="base">
              <a:lnSpc>
                <a:spcPct val="150000"/>
              </a:lnSpc>
              <a:buFont typeface="Arial" panose="020B0604020202020204" pitchFamily="34" charset="0"/>
              <a:buChar char="•"/>
            </a:pPr>
            <a:r>
              <a:rPr lang="en-AU" sz="2400" dirty="0">
                <a:solidFill>
                  <a:srgbClr val="666666"/>
                </a:solidFill>
              </a:rPr>
              <a:t>Access and approvals hierarchies with PIF – password controlled and audit logged</a:t>
            </a:r>
          </a:p>
          <a:p>
            <a:pPr marL="285750" indent="-285750" fontAlgn="base">
              <a:lnSpc>
                <a:spcPct val="150000"/>
              </a:lnSpc>
              <a:buFont typeface="Arial" panose="020B0604020202020204" pitchFamily="34" charset="0"/>
              <a:buChar char="•"/>
            </a:pPr>
            <a:r>
              <a:rPr lang="en-AU" sz="2400" dirty="0">
                <a:solidFill>
                  <a:srgbClr val="666666"/>
                </a:solidFill>
              </a:rPr>
              <a:t> Owners/Administrators</a:t>
            </a:r>
          </a:p>
        </p:txBody>
      </p:sp>
      <p:sp>
        <p:nvSpPr>
          <p:cNvPr id="10" name="TextBox 9">
            <a:extLst>
              <a:ext uri="{FF2B5EF4-FFF2-40B4-BE49-F238E27FC236}">
                <a16:creationId xmlns:a16="http://schemas.microsoft.com/office/drawing/2014/main" id="{736DD1B1-92C1-4CF4-84EE-599C54FC1A14}"/>
              </a:ext>
            </a:extLst>
          </p:cNvPr>
          <p:cNvSpPr txBox="1"/>
          <p:nvPr/>
        </p:nvSpPr>
        <p:spPr>
          <a:xfrm>
            <a:off x="721422" y="1743282"/>
            <a:ext cx="3118907" cy="4401205"/>
          </a:xfrm>
          <a:prstGeom prst="rect">
            <a:avLst/>
          </a:prstGeom>
          <a:noFill/>
          <a:ln>
            <a:noFill/>
          </a:ln>
        </p:spPr>
        <p:txBody>
          <a:bodyPr wrap="square" rtlCol="0">
            <a:spAutoFit/>
          </a:bodyPr>
          <a:lstStyle/>
          <a:p>
            <a:pPr algn="ctr"/>
            <a:r>
              <a:rPr lang="en-AU" sz="4000" b="1" dirty="0">
                <a:solidFill>
                  <a:srgbClr val="B22A2E"/>
                </a:solidFill>
              </a:rPr>
              <a:t>Why is PIF V6.0 important for your Organisation?</a:t>
            </a:r>
          </a:p>
          <a:p>
            <a:pPr algn="ctr"/>
            <a:endParaRPr lang="en-AU" sz="4000" b="1" dirty="0">
              <a:solidFill>
                <a:srgbClr val="B22A2E"/>
              </a:solidFill>
              <a:highlight>
                <a:srgbClr val="D1B871"/>
              </a:highlight>
            </a:endParaRPr>
          </a:p>
          <a:p>
            <a:pPr algn="ctr"/>
            <a:r>
              <a:rPr lang="en-AU" sz="4000" b="1" dirty="0">
                <a:solidFill>
                  <a:srgbClr val="B22A2E"/>
                </a:solidFill>
                <a:highlight>
                  <a:srgbClr val="D1B871"/>
                </a:highlight>
              </a:rPr>
              <a:t>Security</a:t>
            </a:r>
          </a:p>
        </p:txBody>
      </p:sp>
      <p:pic>
        <p:nvPicPr>
          <p:cNvPr id="11" name="Picture 6" descr="Image result for security">
            <a:extLst>
              <a:ext uri="{FF2B5EF4-FFF2-40B4-BE49-F238E27FC236}">
                <a16:creationId xmlns:a16="http://schemas.microsoft.com/office/drawing/2014/main" id="{61C1A2A6-2687-462C-A701-1E2302D2CB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37181" y="75159"/>
            <a:ext cx="2847975" cy="160972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97260E28-A5CC-4A23-91B7-1668EC8A81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0336563"/>
      </p:ext>
    </p:extLst>
  </p:cSld>
  <p:clrMapOvr>
    <a:masterClrMapping/>
  </p:clrMapOvr>
  <mc:AlternateContent xmlns:mc="http://schemas.openxmlformats.org/markup-compatibility/2006" xmlns:p14="http://schemas.microsoft.com/office/powerpoint/2010/main">
    <mc:Choice Requires="p14">
      <p:transition spd="slow" p14:dur="2000" advTm="76537"/>
    </mc:Choice>
    <mc:Fallback xmlns="">
      <p:transition spd="slow" advTm="76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9B326F38-4E3F-467E-B912-22D5333F4202}"/>
              </a:ext>
            </a:extLst>
          </p:cNvPr>
          <p:cNvSpPr>
            <a:spLocks noGrp="1"/>
          </p:cNvSpPr>
          <p:nvPr>
            <p:ph type="title" idx="4294967295"/>
          </p:nvPr>
        </p:nvSpPr>
        <p:spPr>
          <a:xfrm>
            <a:off x="0" y="365125"/>
            <a:ext cx="10515600" cy="1325563"/>
          </a:xfrm>
          <a:prstGeom prst="rect">
            <a:avLst/>
          </a:prstGeom>
        </p:spPr>
        <p:txBody>
          <a:bodyPr/>
          <a:lstStyle/>
          <a:p>
            <a:r>
              <a:rPr lang="en-US" dirty="0"/>
              <a:t>Balanced scorecard slide 2</a:t>
            </a:r>
          </a:p>
        </p:txBody>
      </p:sp>
      <p:sp>
        <p:nvSpPr>
          <p:cNvPr id="8" name="Content Placeholder 2">
            <a:extLst>
              <a:ext uri="{FF2B5EF4-FFF2-40B4-BE49-F238E27FC236}">
                <a16:creationId xmlns:a16="http://schemas.microsoft.com/office/drawing/2014/main" id="{6C7C4B01-8F49-46E8-B421-8D7A25B16384}"/>
              </a:ext>
            </a:extLst>
          </p:cNvPr>
          <p:cNvSpPr txBox="1">
            <a:spLocks/>
          </p:cNvSpPr>
          <p:nvPr/>
        </p:nvSpPr>
        <p:spPr bwMode="auto">
          <a:xfrm>
            <a:off x="2512502" y="1586069"/>
            <a:ext cx="10503017" cy="417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 typeface="Arial" panose="020B0604020202020204" pitchFamily="34" charset="0"/>
              <a:buNone/>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Gotham Book" pitchFamily="2" charset="0"/>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Gotham Book" pitchFamily="2" charset="0"/>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Gotham Book" pitchFamily="2" charset="0"/>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Gotham Book"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endParaRPr lang="en-AU" dirty="0"/>
          </a:p>
        </p:txBody>
      </p:sp>
      <p:sp>
        <p:nvSpPr>
          <p:cNvPr id="9" name="TextBox 8">
            <a:extLst>
              <a:ext uri="{FF2B5EF4-FFF2-40B4-BE49-F238E27FC236}">
                <a16:creationId xmlns:a16="http://schemas.microsoft.com/office/drawing/2014/main" id="{C645DCF3-66B1-476C-8E30-194DDE8990DD}"/>
              </a:ext>
            </a:extLst>
          </p:cNvPr>
          <p:cNvSpPr txBox="1"/>
          <p:nvPr/>
        </p:nvSpPr>
        <p:spPr>
          <a:xfrm>
            <a:off x="1730831" y="664579"/>
            <a:ext cx="10118270" cy="430887"/>
          </a:xfrm>
          <a:prstGeom prst="rect">
            <a:avLst/>
          </a:prstGeom>
          <a:noFill/>
        </p:spPr>
        <p:txBody>
          <a:bodyPr wrap="square" lIns="0" tIns="0" rIns="0" bIns="0" rtlCol="0" anchor="ctr">
            <a:spAutoFit/>
          </a:bodyPr>
          <a:lstStyle/>
          <a:p>
            <a:r>
              <a:rPr lang="en-US" sz="2800" b="1" cap="all" dirty="0">
                <a:latin typeface="+mj-lt"/>
              </a:rPr>
              <a:t>AFGC PIF V6.0</a:t>
            </a:r>
          </a:p>
        </p:txBody>
      </p:sp>
      <p:sp>
        <p:nvSpPr>
          <p:cNvPr id="2" name="Rectangle 1">
            <a:extLst>
              <a:ext uri="{FF2B5EF4-FFF2-40B4-BE49-F238E27FC236}">
                <a16:creationId xmlns:a16="http://schemas.microsoft.com/office/drawing/2014/main" id="{493745CE-82F8-4CCC-8F88-739422A8A733}"/>
              </a:ext>
            </a:extLst>
          </p:cNvPr>
          <p:cNvSpPr/>
          <p:nvPr/>
        </p:nvSpPr>
        <p:spPr>
          <a:xfrm>
            <a:off x="4018208" y="2175487"/>
            <a:ext cx="7997781" cy="2251065"/>
          </a:xfrm>
          <a:prstGeom prst="rect">
            <a:avLst/>
          </a:prstGeom>
        </p:spPr>
        <p:txBody>
          <a:bodyPr wrap="square">
            <a:spAutoFit/>
          </a:bodyPr>
          <a:lstStyle/>
          <a:p>
            <a:pPr fontAlgn="base">
              <a:lnSpc>
                <a:spcPct val="150000"/>
              </a:lnSpc>
            </a:pPr>
            <a:r>
              <a:rPr lang="en-AU" sz="2400" dirty="0">
                <a:solidFill>
                  <a:srgbClr val="666666"/>
                </a:solidFill>
              </a:rPr>
              <a:t>Security of PIF information is paramount and provided through:</a:t>
            </a:r>
          </a:p>
          <a:p>
            <a:pPr marL="285750" indent="-285750" fontAlgn="base">
              <a:lnSpc>
                <a:spcPct val="150000"/>
              </a:lnSpc>
              <a:buFont typeface="Arial" panose="020B0604020202020204" pitchFamily="34" charset="0"/>
              <a:buChar char="•"/>
            </a:pPr>
            <a:r>
              <a:rPr lang="en-AU" sz="2400" dirty="0">
                <a:solidFill>
                  <a:srgbClr val="666666"/>
                </a:solidFill>
              </a:rPr>
              <a:t>Controlled access for external commercial partners</a:t>
            </a:r>
          </a:p>
          <a:p>
            <a:pPr marL="285750" indent="-285750" fontAlgn="base">
              <a:lnSpc>
                <a:spcPct val="150000"/>
              </a:lnSpc>
              <a:buFont typeface="Arial" panose="020B0604020202020204" pitchFamily="34" charset="0"/>
              <a:buChar char="•"/>
            </a:pPr>
            <a:r>
              <a:rPr lang="en-AU" sz="2400" dirty="0">
                <a:solidFill>
                  <a:srgbClr val="666666"/>
                </a:solidFill>
              </a:rPr>
              <a:t>Each PIF access and editing session tracked</a:t>
            </a:r>
          </a:p>
          <a:p>
            <a:pPr marL="285750" indent="-285750" fontAlgn="base">
              <a:lnSpc>
                <a:spcPct val="150000"/>
              </a:lnSpc>
              <a:buFont typeface="Arial" panose="020B0604020202020204" pitchFamily="34" charset="0"/>
              <a:buChar char="•"/>
            </a:pPr>
            <a:r>
              <a:rPr lang="en-AU" sz="2400" dirty="0">
                <a:solidFill>
                  <a:srgbClr val="666666"/>
                </a:solidFill>
              </a:rPr>
              <a:t>Archive copies of PIFs maintained</a:t>
            </a:r>
          </a:p>
        </p:txBody>
      </p:sp>
      <p:sp>
        <p:nvSpPr>
          <p:cNvPr id="10" name="TextBox 9">
            <a:extLst>
              <a:ext uri="{FF2B5EF4-FFF2-40B4-BE49-F238E27FC236}">
                <a16:creationId xmlns:a16="http://schemas.microsoft.com/office/drawing/2014/main" id="{736DD1B1-92C1-4CF4-84EE-599C54FC1A14}"/>
              </a:ext>
            </a:extLst>
          </p:cNvPr>
          <p:cNvSpPr txBox="1"/>
          <p:nvPr/>
        </p:nvSpPr>
        <p:spPr>
          <a:xfrm>
            <a:off x="721422" y="1743282"/>
            <a:ext cx="3118907" cy="4401205"/>
          </a:xfrm>
          <a:prstGeom prst="rect">
            <a:avLst/>
          </a:prstGeom>
          <a:noFill/>
          <a:ln>
            <a:noFill/>
          </a:ln>
        </p:spPr>
        <p:txBody>
          <a:bodyPr wrap="square" rtlCol="0">
            <a:spAutoFit/>
          </a:bodyPr>
          <a:lstStyle/>
          <a:p>
            <a:pPr algn="ctr"/>
            <a:r>
              <a:rPr lang="en-AU" sz="4000" b="1" dirty="0">
                <a:solidFill>
                  <a:srgbClr val="B22A2E"/>
                </a:solidFill>
              </a:rPr>
              <a:t>Why is PIF V6.0 important for your Organisation?</a:t>
            </a:r>
          </a:p>
          <a:p>
            <a:pPr algn="ctr"/>
            <a:endParaRPr lang="en-AU" sz="4000" b="1" dirty="0">
              <a:solidFill>
                <a:srgbClr val="B22A2E"/>
              </a:solidFill>
              <a:highlight>
                <a:srgbClr val="D1B871"/>
              </a:highlight>
            </a:endParaRPr>
          </a:p>
          <a:p>
            <a:pPr algn="ctr"/>
            <a:r>
              <a:rPr lang="en-AU" sz="4000" b="1" dirty="0">
                <a:solidFill>
                  <a:srgbClr val="B22A2E"/>
                </a:solidFill>
                <a:highlight>
                  <a:srgbClr val="D1B871"/>
                </a:highlight>
              </a:rPr>
              <a:t>Security</a:t>
            </a:r>
          </a:p>
        </p:txBody>
      </p:sp>
      <p:pic>
        <p:nvPicPr>
          <p:cNvPr id="11" name="Picture 6" descr="Image result for security">
            <a:extLst>
              <a:ext uri="{FF2B5EF4-FFF2-40B4-BE49-F238E27FC236}">
                <a16:creationId xmlns:a16="http://schemas.microsoft.com/office/drawing/2014/main" id="{61C1A2A6-2687-462C-A701-1E2302D2CB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37181" y="75159"/>
            <a:ext cx="2847975" cy="160972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4FCBDC78-6637-4374-8007-63EC74228E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23163710"/>
      </p:ext>
    </p:extLst>
  </p:cSld>
  <p:clrMapOvr>
    <a:masterClrMapping/>
  </p:clrMapOvr>
  <mc:AlternateContent xmlns:mc="http://schemas.openxmlformats.org/markup-compatibility/2006" xmlns:p14="http://schemas.microsoft.com/office/powerpoint/2010/main">
    <mc:Choice Requires="p14">
      <p:transition spd="slow" p14:dur="2000" advTm="22625"/>
    </mc:Choice>
    <mc:Fallback xmlns="">
      <p:transition spd="slow" advTm="22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9B326F38-4E3F-467E-B912-22D5333F4202}"/>
              </a:ext>
            </a:extLst>
          </p:cNvPr>
          <p:cNvSpPr>
            <a:spLocks noGrp="1"/>
          </p:cNvSpPr>
          <p:nvPr>
            <p:ph type="title" idx="4294967295"/>
          </p:nvPr>
        </p:nvSpPr>
        <p:spPr>
          <a:xfrm>
            <a:off x="0" y="365125"/>
            <a:ext cx="10515600" cy="1325563"/>
          </a:xfrm>
          <a:prstGeom prst="rect">
            <a:avLst/>
          </a:prstGeom>
        </p:spPr>
        <p:txBody>
          <a:bodyPr/>
          <a:lstStyle/>
          <a:p>
            <a:r>
              <a:rPr lang="en-US" dirty="0"/>
              <a:t>Balanced scorecard slide 2</a:t>
            </a:r>
          </a:p>
        </p:txBody>
      </p:sp>
      <p:sp>
        <p:nvSpPr>
          <p:cNvPr id="8" name="Content Placeholder 2">
            <a:extLst>
              <a:ext uri="{FF2B5EF4-FFF2-40B4-BE49-F238E27FC236}">
                <a16:creationId xmlns:a16="http://schemas.microsoft.com/office/drawing/2014/main" id="{6C7C4B01-8F49-46E8-B421-8D7A25B16384}"/>
              </a:ext>
            </a:extLst>
          </p:cNvPr>
          <p:cNvSpPr txBox="1">
            <a:spLocks/>
          </p:cNvSpPr>
          <p:nvPr/>
        </p:nvSpPr>
        <p:spPr bwMode="auto">
          <a:xfrm>
            <a:off x="844491" y="1340767"/>
            <a:ext cx="10503017" cy="417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 typeface="Arial" panose="020B0604020202020204" pitchFamily="34" charset="0"/>
              <a:buNone/>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Gotham Book" pitchFamily="2" charset="0"/>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Gotham Book" pitchFamily="2" charset="0"/>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Gotham Book" pitchFamily="2" charset="0"/>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Gotham Book"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endParaRPr lang="en-AU" dirty="0"/>
          </a:p>
        </p:txBody>
      </p:sp>
      <p:sp>
        <p:nvSpPr>
          <p:cNvPr id="2" name="Rectangle 1">
            <a:extLst>
              <a:ext uri="{FF2B5EF4-FFF2-40B4-BE49-F238E27FC236}">
                <a16:creationId xmlns:a16="http://schemas.microsoft.com/office/drawing/2014/main" id="{493745CE-82F8-4CCC-8F88-739422A8A733}"/>
              </a:ext>
            </a:extLst>
          </p:cNvPr>
          <p:cNvSpPr/>
          <p:nvPr/>
        </p:nvSpPr>
        <p:spPr>
          <a:xfrm>
            <a:off x="4054086" y="1468786"/>
            <a:ext cx="7653346" cy="4467057"/>
          </a:xfrm>
          <a:prstGeom prst="rect">
            <a:avLst/>
          </a:prstGeom>
        </p:spPr>
        <p:txBody>
          <a:bodyPr wrap="square">
            <a:spAutoFit/>
          </a:bodyPr>
          <a:lstStyle/>
          <a:p>
            <a:pPr fontAlgn="base">
              <a:lnSpc>
                <a:spcPct val="150000"/>
              </a:lnSpc>
            </a:pPr>
            <a:r>
              <a:rPr lang="en-AU" sz="2400" dirty="0">
                <a:solidFill>
                  <a:srgbClr val="666666"/>
                </a:solidFill>
              </a:rPr>
              <a:t>PIF data entry is designed to be hassle free through portal functionality:  </a:t>
            </a:r>
          </a:p>
          <a:p>
            <a:pPr marL="285750" indent="-285750" fontAlgn="base">
              <a:lnSpc>
                <a:spcPct val="150000"/>
              </a:lnSpc>
              <a:buFont typeface="Arial" panose="020B0604020202020204" pitchFamily="34" charset="0"/>
              <a:buChar char="•"/>
            </a:pPr>
            <a:r>
              <a:rPr lang="en-AU" sz="2400" dirty="0">
                <a:solidFill>
                  <a:srgbClr val="666666"/>
                </a:solidFill>
              </a:rPr>
              <a:t>Draft &amp; final status</a:t>
            </a:r>
          </a:p>
          <a:p>
            <a:pPr marL="285750" indent="-285750" fontAlgn="base">
              <a:lnSpc>
                <a:spcPct val="150000"/>
              </a:lnSpc>
              <a:buFont typeface="Arial" panose="020B0604020202020204" pitchFamily="34" charset="0"/>
              <a:buChar char="•"/>
            </a:pPr>
            <a:r>
              <a:rPr lang="en-AU" sz="2400" dirty="0">
                <a:solidFill>
                  <a:srgbClr val="666666"/>
                </a:solidFill>
              </a:rPr>
              <a:t>Built-in user guidance:</a:t>
            </a:r>
          </a:p>
          <a:p>
            <a:pPr marL="742950" lvl="1" indent="-285750" fontAlgn="base">
              <a:lnSpc>
                <a:spcPct val="150000"/>
              </a:lnSpc>
              <a:buFont typeface="Arial" panose="020B0604020202020204" pitchFamily="34" charset="0"/>
              <a:buChar char="•"/>
            </a:pPr>
            <a:r>
              <a:rPr lang="en-AU" sz="2400" dirty="0">
                <a:solidFill>
                  <a:srgbClr val="666666"/>
                </a:solidFill>
              </a:rPr>
              <a:t>hover text boxes</a:t>
            </a:r>
          </a:p>
          <a:p>
            <a:pPr marL="742950" lvl="1" indent="-285750" fontAlgn="base">
              <a:lnSpc>
                <a:spcPct val="150000"/>
              </a:lnSpc>
              <a:buFont typeface="Arial" panose="020B0604020202020204" pitchFamily="34" charset="0"/>
              <a:buChar char="•"/>
            </a:pPr>
            <a:r>
              <a:rPr lang="en-AU" sz="2400" dirty="0">
                <a:solidFill>
                  <a:srgbClr val="666666"/>
                </a:solidFill>
              </a:rPr>
              <a:t>Link to the relevant section of the PIF User Guide</a:t>
            </a:r>
          </a:p>
          <a:p>
            <a:pPr marL="285750" indent="-285750" fontAlgn="base">
              <a:lnSpc>
                <a:spcPct val="150000"/>
              </a:lnSpc>
              <a:buFont typeface="Arial" panose="020B0604020202020204" pitchFamily="34" charset="0"/>
              <a:buChar char="•"/>
            </a:pPr>
            <a:r>
              <a:rPr lang="en-AU" sz="2400" dirty="0">
                <a:solidFill>
                  <a:srgbClr val="666666"/>
                </a:solidFill>
              </a:rPr>
              <a:t>Pre-population of fields from master lists</a:t>
            </a:r>
          </a:p>
          <a:p>
            <a:pPr marL="285750" indent="-285750" fontAlgn="base">
              <a:lnSpc>
                <a:spcPct val="150000"/>
              </a:lnSpc>
              <a:buFont typeface="Arial" panose="020B0604020202020204" pitchFamily="34" charset="0"/>
              <a:buChar char="•"/>
            </a:pPr>
            <a:r>
              <a:rPr lang="en-AU" sz="2400" dirty="0">
                <a:solidFill>
                  <a:srgbClr val="666666"/>
                </a:solidFill>
              </a:rPr>
              <a:t>Movement between sections of the PIF</a:t>
            </a:r>
          </a:p>
        </p:txBody>
      </p:sp>
      <p:sp>
        <p:nvSpPr>
          <p:cNvPr id="10" name="TextBox 9">
            <a:extLst>
              <a:ext uri="{FF2B5EF4-FFF2-40B4-BE49-F238E27FC236}">
                <a16:creationId xmlns:a16="http://schemas.microsoft.com/office/drawing/2014/main" id="{736DD1B1-92C1-4CF4-84EE-599C54FC1A14}"/>
              </a:ext>
            </a:extLst>
          </p:cNvPr>
          <p:cNvSpPr txBox="1"/>
          <p:nvPr/>
        </p:nvSpPr>
        <p:spPr>
          <a:xfrm>
            <a:off x="342899" y="1651387"/>
            <a:ext cx="3118907" cy="5016758"/>
          </a:xfrm>
          <a:prstGeom prst="rect">
            <a:avLst/>
          </a:prstGeom>
          <a:noFill/>
          <a:ln>
            <a:noFill/>
          </a:ln>
        </p:spPr>
        <p:txBody>
          <a:bodyPr wrap="square" rtlCol="0">
            <a:spAutoFit/>
          </a:bodyPr>
          <a:lstStyle/>
          <a:p>
            <a:pPr algn="ctr"/>
            <a:r>
              <a:rPr lang="en-AU" sz="4000" b="1" dirty="0">
                <a:solidFill>
                  <a:srgbClr val="B22A2E"/>
                </a:solidFill>
              </a:rPr>
              <a:t>Why is PIF V6.0 important for your Organisation?</a:t>
            </a:r>
          </a:p>
          <a:p>
            <a:pPr algn="ctr"/>
            <a:r>
              <a:rPr lang="en-AU" sz="4000" b="1" dirty="0">
                <a:solidFill>
                  <a:srgbClr val="B22A2E"/>
                </a:solidFill>
                <a:highlight>
                  <a:srgbClr val="D1B871"/>
                </a:highlight>
              </a:rPr>
              <a:t>Data Management</a:t>
            </a:r>
          </a:p>
          <a:p>
            <a:pPr algn="ctr"/>
            <a:endParaRPr lang="en-AU" sz="4000" b="1" dirty="0">
              <a:solidFill>
                <a:srgbClr val="B22A2E"/>
              </a:solidFill>
            </a:endParaRPr>
          </a:p>
        </p:txBody>
      </p:sp>
      <p:sp>
        <p:nvSpPr>
          <p:cNvPr id="11" name="TextBox 10">
            <a:extLst>
              <a:ext uri="{FF2B5EF4-FFF2-40B4-BE49-F238E27FC236}">
                <a16:creationId xmlns:a16="http://schemas.microsoft.com/office/drawing/2014/main" id="{1E81630A-2762-4D79-AC03-E8CD8B5BEFA5}"/>
              </a:ext>
            </a:extLst>
          </p:cNvPr>
          <p:cNvSpPr txBox="1"/>
          <p:nvPr/>
        </p:nvSpPr>
        <p:spPr>
          <a:xfrm>
            <a:off x="1730831" y="664579"/>
            <a:ext cx="10118270" cy="430887"/>
          </a:xfrm>
          <a:prstGeom prst="rect">
            <a:avLst/>
          </a:prstGeom>
          <a:noFill/>
        </p:spPr>
        <p:txBody>
          <a:bodyPr wrap="square" lIns="0" tIns="0" rIns="0" bIns="0" rtlCol="0" anchor="ctr">
            <a:spAutoFit/>
          </a:bodyPr>
          <a:lstStyle/>
          <a:p>
            <a:r>
              <a:rPr lang="en-US" sz="2800" b="1" cap="all" dirty="0">
                <a:latin typeface="+mj-lt"/>
              </a:rPr>
              <a:t>AFGC PIF V6.0</a:t>
            </a:r>
          </a:p>
        </p:txBody>
      </p:sp>
      <p:pic>
        <p:nvPicPr>
          <p:cNvPr id="4098" name="Picture 2" descr="Image result for data management icon">
            <a:extLst>
              <a:ext uri="{FF2B5EF4-FFF2-40B4-BE49-F238E27FC236}">
                <a16:creationId xmlns:a16="http://schemas.microsoft.com/office/drawing/2014/main" id="{A07BD917-35C6-4C59-A672-7E5FCB8B27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4383" y="2177132"/>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650A0F90-7AC4-4E16-86B1-ACD9A0BF33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60243469"/>
      </p:ext>
    </p:extLst>
  </p:cSld>
  <p:clrMapOvr>
    <a:masterClrMapping/>
  </p:clrMapOvr>
  <mc:AlternateContent xmlns:mc="http://schemas.openxmlformats.org/markup-compatibility/2006" xmlns:p14="http://schemas.microsoft.com/office/powerpoint/2010/main">
    <mc:Choice Requires="p14">
      <p:transition spd="slow" p14:dur="2000" advTm="51480"/>
    </mc:Choice>
    <mc:Fallback xmlns="">
      <p:transition spd="slow" advTm="51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AFGC 2019 PP Template">
      <a:dk1>
        <a:sysClr val="windowText" lastClr="000000"/>
      </a:dk1>
      <a:lt1>
        <a:srgbClr val="FFFFFF"/>
      </a:lt1>
      <a:dk2>
        <a:srgbClr val="B22A2E"/>
      </a:dk2>
      <a:lt2>
        <a:srgbClr val="E7E6E6"/>
      </a:lt2>
      <a:accent1>
        <a:srgbClr val="B22A2E"/>
      </a:accent1>
      <a:accent2>
        <a:srgbClr val="73A6B7"/>
      </a:accent2>
      <a:accent3>
        <a:srgbClr val="D1B871"/>
      </a:accent3>
      <a:accent4>
        <a:srgbClr val="5E656C"/>
      </a:accent4>
      <a:accent5>
        <a:srgbClr val="385F5C"/>
      </a:accent5>
      <a:accent6>
        <a:srgbClr val="EE751D"/>
      </a:accent6>
      <a:hlink>
        <a:srgbClr val="000000"/>
      </a:hlink>
      <a:folHlink>
        <a:srgbClr val="004454"/>
      </a:folHlink>
    </a:clrScheme>
    <a:fontScheme name="Modern 04">
      <a:majorFont>
        <a:latin typeface="Century Gothic"/>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crosoft_Balanced_Scorecard.pptx" id="{10ED7897-4190-42E8-9E5A-9BA30033AB56}" vid="{5E997269-9069-4613-A476-408DDBC8C5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D41A925F5AD81459051459477008CFF" ma:contentTypeVersion="12" ma:contentTypeDescription="Create a new document." ma:contentTypeScope="" ma:versionID="435a8ab8d1f39307d056acb646072053">
  <xsd:schema xmlns:xsd="http://www.w3.org/2001/XMLSchema" xmlns:xs="http://www.w3.org/2001/XMLSchema" xmlns:p="http://schemas.microsoft.com/office/2006/metadata/properties" xmlns:ns2="e8c80007-0941-474f-bab5-10b1dc3c64aa" xmlns:ns3="e2bdb2a8-3f0f-472c-9721-2980f9cf3d1e" targetNamespace="http://schemas.microsoft.com/office/2006/metadata/properties" ma:root="true" ma:fieldsID="a881dcf1e1b03662834cc6a560998a41" ns2:_="" ns3:_="">
    <xsd:import namespace="e8c80007-0941-474f-bab5-10b1dc3c64aa"/>
    <xsd:import namespace="e2bdb2a8-3f0f-472c-9721-2980f9cf3d1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EventHashCode" minOccurs="0"/>
                <xsd:element ref="ns2:MediaServiceGenerationTi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c80007-0941-474f-bab5-10b1dc3c64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2bdb2a8-3f0f-472c-9721-2980f9cf3d1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A0F01DA-8472-4536-9CF7-49D983F37398}">
  <ds:schemaRefs>
    <ds:schemaRef ds:uri="http://schemas.microsoft.com/sharepoint/v3/contenttype/forms"/>
  </ds:schemaRefs>
</ds:datastoreItem>
</file>

<file path=customXml/itemProps2.xml><?xml version="1.0" encoding="utf-8"?>
<ds:datastoreItem xmlns:ds="http://schemas.openxmlformats.org/officeDocument/2006/customXml" ds:itemID="{72F99A5C-1785-449F-9B33-29FF4CBBF9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c80007-0941-474f-bab5-10b1dc3c64aa"/>
    <ds:schemaRef ds:uri="e2bdb2a8-3f0f-472c-9721-2980f9cf3d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D6FE7E1-A9F6-42B5-80CC-1C364EF2AEB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0</TotalTime>
  <Words>1729</Words>
  <Application>Microsoft Office PowerPoint</Application>
  <PresentationFormat>Widescreen</PresentationFormat>
  <Paragraphs>270</Paragraphs>
  <Slides>17</Slides>
  <Notes>13</Notes>
  <HiddenSlides>0</HiddenSlides>
  <MMClips>16</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Balanced scorecard slide 1</vt:lpstr>
      <vt:lpstr>PowerPoint Presentation</vt:lpstr>
      <vt:lpstr>Balanced scorecard slide 2</vt:lpstr>
      <vt:lpstr>Balanced scorecard slide 2</vt:lpstr>
      <vt:lpstr>Balanced scorecard slide 2</vt:lpstr>
      <vt:lpstr>Balanced scorecard slide 2</vt:lpstr>
      <vt:lpstr>Balanced scorecard slide 2</vt:lpstr>
      <vt:lpstr>Balanced scorecard slide 2</vt:lpstr>
      <vt:lpstr>Balanced scorecard slide 2</vt:lpstr>
      <vt:lpstr>Balanced scorecard slide 2</vt:lpstr>
      <vt:lpstr>Balanced scorecard slide 2</vt:lpstr>
      <vt:lpstr>Balanced scorecard slide 2</vt:lpstr>
      <vt:lpstr>Balanced scorecard slide 2</vt:lpstr>
      <vt:lpstr>Balanced scorecard slide 2</vt:lpstr>
      <vt:lpstr>Balanced scorecard slide 2</vt:lpstr>
      <vt:lpstr>Balanced scorecard slide 2</vt:lpstr>
      <vt:lpstr>Balanced scorecard slide 10</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Balanced scorecard slide 1</dc:title>
  <dc:creator/>
  <cp:lastModifiedBy/>
  <cp:revision>2</cp:revision>
  <dcterms:created xsi:type="dcterms:W3CDTF">2019-01-10T23:09:18Z</dcterms:created>
  <dcterms:modified xsi:type="dcterms:W3CDTF">2020-03-26T00:38:38Z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v-abdarl@microsoft.com</vt:lpwstr>
  </property>
  <property fmtid="{D5CDD505-2E9C-101B-9397-08002B2CF9AE}" pid="5" name="MSIP_Label_f42aa342-8706-4288-bd11-ebb85995028c_SetDate">
    <vt:lpwstr>2018-11-28T18:24:19.6333999Z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y fmtid="{D5CDD505-2E9C-101B-9397-08002B2CF9AE}" pid="10" name="ContentTypeId">
    <vt:lpwstr>0x0101006D41A925F5AD81459051459477008CFF</vt:lpwstr>
  </property>
</Properties>
</file>